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51" r:id="rId1"/>
    <p:sldMasterId id="2147483752" r:id="rId2"/>
  </p:sldMasterIdLst>
  <p:notesMasterIdLst>
    <p:notesMasterId r:id="rId4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26">
          <p15:clr>
            <a:srgbClr val="9AA0A6"/>
          </p15:clr>
        </p15:guide>
        <p15:guide id="2" pos="288">
          <p15:clr>
            <a:srgbClr val="9AA0A6"/>
          </p15:clr>
        </p15:guide>
        <p15:guide id="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817645-B6C9-4208-A046-B40673A519BC}">
  <a:tblStyle styleId="{F2817645-B6C9-4208-A046-B40673A519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426"/>
        <p:guide pos="288"/>
        <p:guide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g4789b2c72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5" name="Google Shape;2035;g4789b2c72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" name="Google Shape;2129;g84b90a107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0" name="Google Shape;2130;g84b90a107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4b90a1077_2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4b90a1077_2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4b90a1077_2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4b90a1077_2_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g770cd89cf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" name="Google Shape;2183;g770cd89cf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" name="Google Shape;2188;g84acbd353c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9" name="Google Shape;2189;g84acbd353c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latin typeface="Roboto"/>
                <a:ea typeface="Roboto"/>
                <a:cs typeface="Roboto"/>
                <a:sym typeface="Roboto"/>
              </a:rPr>
              <a:t>Image source: shutterstock_1083618569</a:t>
            </a:r>
            <a:endParaRPr sz="900" i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g770cd89cf9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6" name="Google Shape;2196;g770cd89cf9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g770cd89cf9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2" name="Google Shape;2202;g770cd89cf9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" name="Google Shape;2208;g770cd89cf9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9" name="Google Shape;2209;g770cd89cf9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g770cd89cf9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4" name="Google Shape;2214;g770cd89cf9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g84b90a1077_2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0" name="Google Shape;2220;g84b90a1077_2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g751df9d789_0_1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" name="Google Shape;2042;g751df9d789_0_1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g84acbd353c_0_1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7" name="Google Shape;2227;g84acbd353c_0_1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latin typeface="Roboto"/>
                <a:ea typeface="Roboto"/>
                <a:cs typeface="Roboto"/>
                <a:sym typeface="Roboto"/>
              </a:rPr>
              <a:t>Image source: shutterstock_1083618569</a:t>
            </a:r>
            <a:endParaRPr sz="900" i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g770cd89cf9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4" name="Google Shape;2234;g770cd89cf9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" name="Google Shape;2266;g770cd89cf9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7" name="Google Shape;2267;g770cd89cf9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shutterstock_1446769610_modified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4" name="Google Shape;2284;g770cd89cf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5" name="Google Shape;2285;g770cd89cf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" name="Google Shape;2312;g84b90a1077_2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3" name="Google Shape;2313;g84b90a1077_2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" name="Google Shape;2342;g770cd89cf9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3" name="Google Shape;2343;g770cd89cf9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g770cd89cf9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5" name="Google Shape;2355;g770cd89cf9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g770cd89cf9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2" name="Google Shape;2362;g770cd89cf9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g770cd89cf9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9" name="Google Shape;2369;g770cd89cf9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" name="Google Shape;2379;g84b90a1077_2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0" name="Google Shape;2380;g84b90a1077_2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Google Shape;2057;g84acbd3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8" name="Google Shape;2058;g84acbd353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latin typeface="Roboto"/>
                <a:ea typeface="Roboto"/>
                <a:cs typeface="Roboto"/>
                <a:sym typeface="Roboto"/>
              </a:rPr>
              <a:t>Image source: shutterstock_1083618569</a:t>
            </a:r>
            <a:endParaRPr sz="900" i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g770cd89cf9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6" name="Google Shape;2386;g770cd89cf9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2" name="Google Shape;2392;g84b90a1077_2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3" name="Google Shape;2393;g84b90a1077_2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shutterstock_1192368955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" name="Google Shape;2402;g770cd89cf9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3" name="Google Shape;2403;g770cd89cf9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4" name="Google Shape;2424;g770cd89cf9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5" name="Google Shape;2425;g770cd89cf9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0" name="Google Shape;2430;g770cd89cf9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1" name="Google Shape;2431;g770cd89cf9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" name="Google Shape;2437;g770cd89cf9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8" name="Google Shape;2438;g770cd89cf9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2" name="Google Shape;2442;g84acbd353c_0_2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3" name="Google Shape;2443;g84acbd353c_0_20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" name="Google Shape;2453;g84b90a1077_2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4" name="Google Shape;2454;g84b90a1077_2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" name="Google Shape;2459;g84b90a1077_2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0" name="Google Shape;2460;g84b90a1077_2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g770cd89cf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7" name="Google Shape;2067;g770cd89cf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shutterstock_261389492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g770cd89cf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6" name="Google Shape;2076;g770cd89cf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AdobeStock_180593142_cyber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g84b90a1077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" name="Google Shape;2086;g84b90a1077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latin typeface="Roboto"/>
                <a:ea typeface="Roboto"/>
                <a:cs typeface="Roboto"/>
                <a:sym typeface="Roboto"/>
              </a:rPr>
              <a:t>Image source: shutterstock_1083618569</a:t>
            </a:r>
            <a:endParaRPr sz="900" i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g770cd89cf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3" name="Google Shape;2093;g770cd89cf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" name="Google Shape;2098;g770cd89cf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9" name="Google Shape;2099;g770cd89cf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5" name="Google Shape;2105;g770cd89cf9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6" name="Google Shape;2106;g770cd89cf9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4.png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5.png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 Title Slide: Web Development">
  <p:cSld name="CUSTOM_2_3_1_1_1_1_1_2_1_2_1_1_1_1_2_2_1_2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9" name="Google Shape;9;p2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  <p:sp>
        <p:nvSpPr>
          <p:cNvPr id="11" name="Google Shape;11;p2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110" y="1231212"/>
            <a:ext cx="2286002" cy="1703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. Instructor Demonstration">
  <p:cSld name="CUSTOM_2_3_1_1_1_1_1_2_1_2_1_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1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1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1"/>
          <p:cNvSpPr txBox="1"/>
          <p:nvPr/>
        </p:nvSpPr>
        <p:spPr>
          <a:xfrm>
            <a:off x="242550" y="3895344"/>
            <a:ext cx="89079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40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Instructor Demonstration</a:t>
            </a:r>
            <a:endParaRPr sz="27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8" name="Google Shape;88;p11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9" name="Google Shape;89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9963" y="-228600"/>
            <a:ext cx="8535272" cy="406442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title"/>
          </p:nvPr>
        </p:nvSpPr>
        <p:spPr>
          <a:xfrm>
            <a:off x="-101100" y="4387000"/>
            <a:ext cx="9251400" cy="4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91440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9. Take a Break 1">
  <p:cSld name="CUSTOM"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10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21" name="Google Shape;2021;p10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7. The End">
  <p:cSld name="CUSTOM_7">
    <p:spTree>
      <p:nvGrpSpPr>
        <p:cNvPr id="1" name="Shape 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6" name="Google Shape;2026;p104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2027" name="Google Shape;2027;p104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  <p:sp>
        <p:nvSpPr>
          <p:cNvPr id="2028" name="Google Shape;2028;p104"/>
          <p:cNvSpPr txBox="1"/>
          <p:nvPr/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pic>
        <p:nvPicPr>
          <p:cNvPr id="2029" name="Google Shape;2029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8599" y="496138"/>
            <a:ext cx="5046801" cy="41512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1. Take a Break 1">
  <p:cSld name="CUSTOM_9">
    <p:spTree>
      <p:nvGrpSpPr>
        <p:cNvPr id="1" name="Shape 2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" name="Google Shape;2031;p10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32" name="Google Shape;2032;p10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. Activity">
  <p:cSld name="CUSTOM_2_3_1_1_1_1_1_2_1_2_1_1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2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" name="Google Shape;94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" name="Google Shape;97;p12"/>
          <p:cNvPicPr preferRelativeResize="0"/>
          <p:nvPr/>
        </p:nvPicPr>
        <p:blipFill rotWithShape="1">
          <a:blip r:embed="rId4">
            <a:alphaModFix/>
          </a:blip>
          <a:srcRect t="29" b="39"/>
          <a:stretch/>
        </p:blipFill>
        <p:spPr>
          <a:xfrm>
            <a:off x="899000" y="1133363"/>
            <a:ext cx="1737360" cy="191109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2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2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title" idx="2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6030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. Activity with Instructions ">
  <p:cSld name="CUSTOM_2_5_1_3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t="29" b="39"/>
          <a:stretch/>
        </p:blipFill>
        <p:spPr>
          <a:xfrm>
            <a:off x="8275625" y="4154800"/>
            <a:ext cx="594361" cy="65379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5" name="Google Shape;105;p1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body" idx="2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cxnSp>
        <p:nvCxnSpPr>
          <p:cNvPr id="109" name="Google Shape;109;p1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" name="Google Shape;110;p13"/>
          <p:cNvSpPr txBox="1">
            <a:spLocks noGrp="1"/>
          </p:cNvSpPr>
          <p:nvPr>
            <p:ph type="title" idx="3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75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. Challenge">
  <p:cSld name="CUSTOM_2_3_1_1_1_1_1_2_1_2_1_1_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4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5" name="Google Shape;11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6030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title" idx="2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21" name="Google Shape;121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3900" y="-595025"/>
            <a:ext cx="29503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. Challenge with Instructions">
  <p:cSld name="CUSTOM_2_5_1_4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 txBox="1">
            <a:spLocks noGrp="1"/>
          </p:cNvSpPr>
          <p:nvPr>
            <p:ph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75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5" name="Google Shape;125;p1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" name="Google Shape;126;p15"/>
          <p:cNvSpPr txBox="1">
            <a:spLocks noGrp="1"/>
          </p:cNvSpPr>
          <p:nvPr>
            <p:ph type="body" idx="1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title" idx="2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3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9" name="Google Shape;129;p1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5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31" name="Google Shape;131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213200" y="3862850"/>
            <a:ext cx="656773" cy="114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. Homework">
  <p:cSld name="CUSTOM_2_3_1_1_1_1_1_2_1_2_1_1_3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6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5" name="Google Shape;135;p16"/>
          <p:cNvPicPr preferRelativeResize="0"/>
          <p:nvPr/>
        </p:nvPicPr>
        <p:blipFill rotWithShape="1">
          <a:blip r:embed="rId3">
            <a:alphaModFix/>
          </a:blip>
          <a:srcRect l="209" r="209"/>
          <a:stretch/>
        </p:blipFill>
        <p:spPr>
          <a:xfrm>
            <a:off x="858369" y="1097625"/>
            <a:ext cx="1737361" cy="198059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6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6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title" idx="2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6030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800">
          <p15:clr>
            <a:srgbClr val="F9AD4C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. Homework with Instructions">
  <p:cSld name="CUSTOM_2_5_2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>
            <a:spLocks noGrp="1"/>
          </p:cNvSpPr>
          <p:nvPr>
            <p:ph type="body" idx="1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6" name="Google Shape;146;p1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7" name="Google Shape;147;p17"/>
          <p:cNvPicPr preferRelativeResize="0"/>
          <p:nvPr/>
        </p:nvPicPr>
        <p:blipFill rotWithShape="1">
          <a:blip r:embed="rId2">
            <a:alphaModFix/>
          </a:blip>
          <a:srcRect l="504" r="504"/>
          <a:stretch/>
        </p:blipFill>
        <p:spPr>
          <a:xfrm>
            <a:off x="8257069" y="4200875"/>
            <a:ext cx="548641" cy="62407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subTitle" idx="2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1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17"/>
          <p:cNvSpPr txBox="1">
            <a:spLocks noGrp="1"/>
          </p:cNvSpPr>
          <p:nvPr>
            <p:ph type="title" idx="3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75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005">
          <p15:clr>
            <a:srgbClr val="F9AD4C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. Numbered 1–4 (Green)">
  <p:cSld name="CUSTOM_2_7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7" name="Google Shape;157;p1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" name="Google Shape;158;p1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9" name="Google Shape;159;p1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" name="Google Shape;160;p1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61" name="Google Shape;161;p18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62" name="Google Shape;162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3" name="Google Shape;163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18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65" name="Google Shape;165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6" name="Google Shape;166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18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68" name="Google Shape;168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9" name="Google Shape;169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170;p18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71" name="Google Shape;171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72" name="Google Shape;172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18"/>
          <p:cNvSpPr txBox="1">
            <a:spLocks noGrp="1"/>
          </p:cNvSpPr>
          <p:nvPr>
            <p:ph type="subTitle" idx="3"/>
          </p:nvPr>
        </p:nvSpPr>
        <p:spPr>
          <a:xfrm>
            <a:off x="-12300" y="13980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4"/>
          </p:nvPr>
        </p:nvSpPr>
        <p:spPr>
          <a:xfrm>
            <a:off x="-12300" y="2233538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5"/>
          </p:nvPr>
        </p:nvSpPr>
        <p:spPr>
          <a:xfrm>
            <a:off x="0" y="3076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subTitle" idx="6"/>
          </p:nvPr>
        </p:nvSpPr>
        <p:spPr>
          <a:xfrm>
            <a:off x="-12300" y="39189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. Numbered 1–5 (Green)">
  <p:cSld name="CUSTOM_2_7_1_4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" name="Google Shape;185;p1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6" name="Google Shape;186;p1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" name="Google Shape;187;p1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88" name="Google Shape;188;p19"/>
          <p:cNvGrpSpPr/>
          <p:nvPr/>
        </p:nvGrpSpPr>
        <p:grpSpPr>
          <a:xfrm>
            <a:off x="457200" y="1300225"/>
            <a:ext cx="776889" cy="621300"/>
            <a:chOff x="457200" y="1378813"/>
            <a:chExt cx="776889" cy="621300"/>
          </a:xfrm>
        </p:grpSpPr>
        <p:sp>
          <p:nvSpPr>
            <p:cNvPr id="189" name="Google Shape;189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9"/>
          <p:cNvGrpSpPr/>
          <p:nvPr/>
        </p:nvGrpSpPr>
        <p:grpSpPr>
          <a:xfrm>
            <a:off x="457200" y="2000125"/>
            <a:ext cx="776889" cy="621300"/>
            <a:chOff x="457200" y="1378813"/>
            <a:chExt cx="776889" cy="621300"/>
          </a:xfrm>
        </p:grpSpPr>
        <p:sp>
          <p:nvSpPr>
            <p:cNvPr id="192" name="Google Shape;192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3" name="Google Shape;193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9"/>
          <p:cNvGrpSpPr/>
          <p:nvPr/>
        </p:nvGrpSpPr>
        <p:grpSpPr>
          <a:xfrm>
            <a:off x="457200" y="2692850"/>
            <a:ext cx="776889" cy="621300"/>
            <a:chOff x="457200" y="1378813"/>
            <a:chExt cx="776889" cy="621300"/>
          </a:xfrm>
        </p:grpSpPr>
        <p:sp>
          <p:nvSpPr>
            <p:cNvPr id="195" name="Google Shape;195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6" name="Google Shape;196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197;p19"/>
          <p:cNvGrpSpPr/>
          <p:nvPr/>
        </p:nvGrpSpPr>
        <p:grpSpPr>
          <a:xfrm>
            <a:off x="457200" y="3390350"/>
            <a:ext cx="776889" cy="621300"/>
            <a:chOff x="457200" y="1378813"/>
            <a:chExt cx="776889" cy="621300"/>
          </a:xfrm>
        </p:grpSpPr>
        <p:sp>
          <p:nvSpPr>
            <p:cNvPr id="198" name="Google Shape;198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9"/>
          <p:cNvSpPr txBox="1">
            <a:spLocks noGrp="1"/>
          </p:cNvSpPr>
          <p:nvPr>
            <p:ph type="subTitle" idx="3"/>
          </p:nvPr>
        </p:nvSpPr>
        <p:spPr>
          <a:xfrm>
            <a:off x="-7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9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9"/>
          <p:cNvSpPr txBox="1">
            <a:spLocks noGrp="1"/>
          </p:cNvSpPr>
          <p:nvPr>
            <p:ph type="subTitle" idx="5"/>
          </p:nvPr>
        </p:nvSpPr>
        <p:spPr>
          <a:xfrm>
            <a:off x="0" y="2695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9"/>
          <p:cNvSpPr txBox="1">
            <a:spLocks noGrp="1"/>
          </p:cNvSpPr>
          <p:nvPr>
            <p:ph type="subTitle" idx="6"/>
          </p:nvPr>
        </p:nvSpPr>
        <p:spPr>
          <a:xfrm>
            <a:off x="-12300" y="33855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07" name="Google Shape;207;p19"/>
          <p:cNvGrpSpPr/>
          <p:nvPr/>
        </p:nvGrpSpPr>
        <p:grpSpPr>
          <a:xfrm>
            <a:off x="469500" y="4083075"/>
            <a:ext cx="776889" cy="621300"/>
            <a:chOff x="457200" y="1378813"/>
            <a:chExt cx="776889" cy="621300"/>
          </a:xfrm>
        </p:grpSpPr>
        <p:sp>
          <p:nvSpPr>
            <p:cNvPr id="208" name="Google Shape;208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9" name="Google Shape;209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9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9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. Numbered 1–6 (Gray)">
  <p:cSld name="CUSTOM_2_7_1_3_1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216" name="Google Shape;216;p2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Google Shape;217;p2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8" name="Google Shape;218;p2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2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20" name="Google Shape;220;p20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21" name="Google Shape;221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2" name="Google Shape;222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" name="Google Shape;223;p20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0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" name="Google Shape;225;p20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26" name="Google Shape;226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7" name="Google Shape;227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0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" name="Google Shape;229;p20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30" name="Google Shape;230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1" name="Google Shape;231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232;p20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20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34" name="Google Shape;234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5" name="Google Shape;235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20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" name="Google Shape;237;p20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38" name="Google Shape;238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9" name="Google Shape;239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0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" name="Google Shape;241;p20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42" name="Google Shape;242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3" name="Google Shape;243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20"/>
          <p:cNvSpPr txBox="1">
            <a:spLocks noGrp="1"/>
          </p:cNvSpPr>
          <p:nvPr>
            <p:ph type="subTitle" idx="4"/>
          </p:nvPr>
        </p:nvSpPr>
        <p:spPr>
          <a:xfrm>
            <a:off x="-12075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0"/>
          <p:cNvSpPr txBox="1">
            <a:spLocks noGrp="1"/>
          </p:cNvSpPr>
          <p:nvPr>
            <p:ph type="subTitle" idx="5"/>
          </p:nvPr>
        </p:nvSpPr>
        <p:spPr>
          <a:xfrm>
            <a:off x="-12075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0"/>
          <p:cNvSpPr txBox="1">
            <a:spLocks noGrp="1"/>
          </p:cNvSpPr>
          <p:nvPr>
            <p:ph type="subTitle" idx="6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0"/>
          <p:cNvSpPr txBox="1">
            <a:spLocks noGrp="1"/>
          </p:cNvSpPr>
          <p:nvPr>
            <p:ph type="subTitle" idx="7"/>
          </p:nvPr>
        </p:nvSpPr>
        <p:spPr>
          <a:xfrm>
            <a:off x="12475" y="3622088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0"/>
          <p:cNvSpPr txBox="1">
            <a:spLocks noGrp="1"/>
          </p:cNvSpPr>
          <p:nvPr>
            <p:ph type="subTitle" idx="8"/>
          </p:nvPr>
        </p:nvSpPr>
        <p:spPr>
          <a:xfrm>
            <a:off x="12475" y="4236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 Title Slide: UX/UI Design">
  <p:cSld name="CUSTOM_2_3_1_1_1_1_1_2_1_2_1_1_1_1_2_2_1_1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9" name="Google Shape;19;p3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35" y="1058550"/>
            <a:ext cx="2560322" cy="192023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. Numbered 1–6 (Blue)">
  <p:cSld name="CUSTOM_2_7_1_3_1_1_2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253" name="Google Shape;253;p2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4" name="Google Shape;254;p2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55" name="Google Shape;255;p2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6" name="Google Shape;256;p2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57" name="Google Shape;257;p21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58" name="Google Shape;258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9" name="Google Shape;259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1"/>
          <p:cNvSpPr txBox="1">
            <a:spLocks noGrp="1"/>
          </p:cNvSpPr>
          <p:nvPr>
            <p:ph type="subTitle" idx="3"/>
          </p:nvPr>
        </p:nvSpPr>
        <p:spPr>
          <a:xfrm>
            <a:off x="-12225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1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" name="Google Shape;262;p21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63" name="Google Shape;263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4" name="Google Shape;264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21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" name="Google Shape;266;p21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67" name="Google Shape;267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8" name="Google Shape;268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269;p21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" name="Google Shape;270;p21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71" name="Google Shape;271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2" name="Google Shape;272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273;p21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" name="Google Shape;274;p21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75" name="Google Shape;275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6" name="Google Shape;276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" name="Google Shape;277;p21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8" name="Google Shape;278;p21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79" name="Google Shape;279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0" name="Google Shape;280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" name="Google Shape;281;p21"/>
          <p:cNvSpPr txBox="1">
            <a:spLocks noGrp="1"/>
          </p:cNvSpPr>
          <p:nvPr>
            <p:ph type="subTitle" idx="4"/>
          </p:nvPr>
        </p:nvSpPr>
        <p:spPr>
          <a:xfrm>
            <a:off x="-12300" y="1858813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21"/>
          <p:cNvSpPr txBox="1">
            <a:spLocks noGrp="1"/>
          </p:cNvSpPr>
          <p:nvPr>
            <p:ph type="subTitle" idx="5"/>
          </p:nvPr>
        </p:nvSpPr>
        <p:spPr>
          <a:xfrm>
            <a:off x="12250" y="24399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1"/>
          <p:cNvSpPr txBox="1">
            <a:spLocks noGrp="1"/>
          </p:cNvSpPr>
          <p:nvPr>
            <p:ph type="subTitle" idx="6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1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1"/>
          <p:cNvSpPr txBox="1">
            <a:spLocks noGrp="1"/>
          </p:cNvSpPr>
          <p:nvPr>
            <p:ph type="subTitle" idx="8"/>
          </p:nvPr>
        </p:nvSpPr>
        <p:spPr>
          <a:xfrm>
            <a:off x="-12150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. Numbered 1–7 (Gray)">
  <p:cSld name="CUSTOM_2_7_1_3_1_1_1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2"/>
          <p:cNvSpPr/>
          <p:nvPr/>
        </p:nvSpPr>
        <p:spPr>
          <a:xfrm>
            <a:off x="1254500" y="11616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290" name="Google Shape;290;p2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1" name="Google Shape;291;p2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2" name="Google Shape;292;p2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3" name="Google Shape;293;p2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94" name="Google Shape;294;p22"/>
          <p:cNvGrpSpPr/>
          <p:nvPr/>
        </p:nvGrpSpPr>
        <p:grpSpPr>
          <a:xfrm>
            <a:off x="457222" y="1149803"/>
            <a:ext cx="713194" cy="446423"/>
            <a:chOff x="457200" y="1466425"/>
            <a:chExt cx="776900" cy="486300"/>
          </a:xfrm>
        </p:grpSpPr>
        <p:sp>
          <p:nvSpPr>
            <p:cNvPr id="295" name="Google Shape;29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96" name="Google Shape;29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" name="Google Shape;297;p22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2"/>
          <p:cNvSpPr/>
          <p:nvPr/>
        </p:nvSpPr>
        <p:spPr>
          <a:xfrm>
            <a:off x="1254500" y="168425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9" name="Google Shape;299;p22"/>
          <p:cNvGrpSpPr/>
          <p:nvPr/>
        </p:nvGrpSpPr>
        <p:grpSpPr>
          <a:xfrm>
            <a:off x="457222" y="1672428"/>
            <a:ext cx="713194" cy="446423"/>
            <a:chOff x="457200" y="1466425"/>
            <a:chExt cx="776900" cy="486300"/>
          </a:xfrm>
        </p:grpSpPr>
        <p:sp>
          <p:nvSpPr>
            <p:cNvPr id="300" name="Google Shape;30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01" name="Google Shape;30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Google Shape;302;p22"/>
          <p:cNvSpPr txBox="1">
            <a:spLocks noGrp="1"/>
          </p:cNvSpPr>
          <p:nvPr>
            <p:ph type="subTitle" idx="4"/>
          </p:nvPr>
        </p:nvSpPr>
        <p:spPr>
          <a:xfrm>
            <a:off x="125" y="16979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22"/>
          <p:cNvSpPr/>
          <p:nvPr/>
        </p:nvSpPr>
        <p:spPr>
          <a:xfrm>
            <a:off x="1254475" y="220740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4" name="Google Shape;304;p22"/>
          <p:cNvGrpSpPr/>
          <p:nvPr/>
        </p:nvGrpSpPr>
        <p:grpSpPr>
          <a:xfrm>
            <a:off x="457197" y="2195578"/>
            <a:ext cx="713194" cy="446423"/>
            <a:chOff x="457200" y="1466425"/>
            <a:chExt cx="776900" cy="486300"/>
          </a:xfrm>
        </p:grpSpPr>
        <p:sp>
          <p:nvSpPr>
            <p:cNvPr id="305" name="Google Shape;30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06" name="Google Shape;30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22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2"/>
          <p:cNvSpPr/>
          <p:nvPr/>
        </p:nvSpPr>
        <p:spPr>
          <a:xfrm>
            <a:off x="1254475" y="27300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2"/>
          <p:cNvGrpSpPr/>
          <p:nvPr/>
        </p:nvGrpSpPr>
        <p:grpSpPr>
          <a:xfrm>
            <a:off x="457197" y="2718203"/>
            <a:ext cx="713194" cy="446423"/>
            <a:chOff x="457200" y="1466425"/>
            <a:chExt cx="776900" cy="486300"/>
          </a:xfrm>
        </p:grpSpPr>
        <p:sp>
          <p:nvSpPr>
            <p:cNvPr id="310" name="Google Shape;31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1" name="Google Shape;31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22"/>
          <p:cNvSpPr txBox="1">
            <a:spLocks noGrp="1"/>
          </p:cNvSpPr>
          <p:nvPr>
            <p:ph type="subTitle" idx="6"/>
          </p:nvPr>
        </p:nvSpPr>
        <p:spPr>
          <a:xfrm>
            <a:off x="-125" y="27437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22"/>
          <p:cNvSpPr/>
          <p:nvPr/>
        </p:nvSpPr>
        <p:spPr>
          <a:xfrm>
            <a:off x="1254500" y="325265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22"/>
          <p:cNvGrpSpPr/>
          <p:nvPr/>
        </p:nvGrpSpPr>
        <p:grpSpPr>
          <a:xfrm>
            <a:off x="457222" y="3240828"/>
            <a:ext cx="713194" cy="446423"/>
            <a:chOff x="457200" y="1466425"/>
            <a:chExt cx="776900" cy="486300"/>
          </a:xfrm>
        </p:grpSpPr>
        <p:sp>
          <p:nvSpPr>
            <p:cNvPr id="315" name="Google Shape;31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6" name="Google Shape;31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7" name="Google Shape;317;p22"/>
          <p:cNvSpPr txBox="1">
            <a:spLocks noGrp="1"/>
          </p:cNvSpPr>
          <p:nvPr>
            <p:ph type="subTitle" idx="7"/>
          </p:nvPr>
        </p:nvSpPr>
        <p:spPr>
          <a:xfrm>
            <a:off x="25" y="32663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22"/>
          <p:cNvSpPr/>
          <p:nvPr/>
        </p:nvSpPr>
        <p:spPr>
          <a:xfrm>
            <a:off x="1254500" y="377527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" name="Google Shape;319;p22"/>
          <p:cNvGrpSpPr/>
          <p:nvPr/>
        </p:nvGrpSpPr>
        <p:grpSpPr>
          <a:xfrm>
            <a:off x="457222" y="3763453"/>
            <a:ext cx="713194" cy="446423"/>
            <a:chOff x="457200" y="1466425"/>
            <a:chExt cx="776900" cy="486300"/>
          </a:xfrm>
        </p:grpSpPr>
        <p:sp>
          <p:nvSpPr>
            <p:cNvPr id="320" name="Google Shape;32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1" name="Google Shape;32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" name="Google Shape;322;p22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22"/>
          <p:cNvSpPr/>
          <p:nvPr/>
        </p:nvSpPr>
        <p:spPr>
          <a:xfrm>
            <a:off x="1254500" y="43234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4" name="Google Shape;324;p22"/>
          <p:cNvGrpSpPr/>
          <p:nvPr/>
        </p:nvGrpSpPr>
        <p:grpSpPr>
          <a:xfrm>
            <a:off x="457222" y="4311603"/>
            <a:ext cx="713194" cy="446423"/>
            <a:chOff x="457200" y="1466425"/>
            <a:chExt cx="776900" cy="486300"/>
          </a:xfrm>
        </p:grpSpPr>
        <p:sp>
          <p:nvSpPr>
            <p:cNvPr id="325" name="Google Shape;32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6" name="Google Shape;32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22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. Numbered 1–8 (Gray)">
  <p:cSld name="CUSTOM_2_7_1_3_1_1_1_1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2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331" name="Google Shape;331;p2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2" name="Google Shape;332;p2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33" name="Google Shape;333;p2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4" name="Google Shape;334;p2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3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6" name="Google Shape;336;p23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37" name="Google Shape;33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8" name="Google Shape;33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23"/>
          <p:cNvSpPr txBox="1">
            <a:spLocks noGrp="1"/>
          </p:cNvSpPr>
          <p:nvPr>
            <p:ph type="subTitle" idx="3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3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1" name="Google Shape;341;p23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42" name="Google Shape;34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3" name="Google Shape;34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23"/>
          <p:cNvSpPr txBox="1">
            <a:spLocks noGrp="1"/>
          </p:cNvSpPr>
          <p:nvPr>
            <p:ph type="subTitle" idx="4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23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23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47" name="Google Shape;34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8" name="Google Shape;34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23"/>
          <p:cNvSpPr txBox="1">
            <a:spLocks noGrp="1"/>
          </p:cNvSpPr>
          <p:nvPr>
            <p:ph type="subTitle" idx="5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23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1" name="Google Shape;351;p23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52" name="Google Shape;35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3" name="Google Shape;35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" name="Google Shape;354;p23"/>
          <p:cNvSpPr txBox="1">
            <a:spLocks noGrp="1"/>
          </p:cNvSpPr>
          <p:nvPr>
            <p:ph type="subTitle" idx="6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3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6" name="Google Shape;356;p23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357" name="Google Shape;35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8" name="Google Shape;35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9" name="Google Shape;359;p23"/>
          <p:cNvSpPr txBox="1">
            <a:spLocks noGrp="1"/>
          </p:cNvSpPr>
          <p:nvPr>
            <p:ph type="subTitle" idx="7"/>
          </p:nvPr>
        </p:nvSpPr>
        <p:spPr>
          <a:xfrm>
            <a:off x="-12125" y="21353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23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362" name="Google Shape;36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3" name="Google Shape;36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4" name="Google Shape;364;p23"/>
          <p:cNvSpPr txBox="1">
            <a:spLocks noGrp="1"/>
          </p:cNvSpPr>
          <p:nvPr>
            <p:ph type="subTitle" idx="8"/>
          </p:nvPr>
        </p:nvSpPr>
        <p:spPr>
          <a:xfrm>
            <a:off x="-1225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23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6" name="Google Shape;366;p23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367" name="Google Shape;36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8" name="Google Shape;36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23"/>
          <p:cNvSpPr txBox="1">
            <a:spLocks noGrp="1"/>
          </p:cNvSpPr>
          <p:nvPr>
            <p:ph type="subTitle" idx="9"/>
          </p:nvPr>
        </p:nvSpPr>
        <p:spPr>
          <a:xfrm>
            <a:off x="-12300" y="12590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23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23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372" name="Google Shape;37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3" name="Google Shape;37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4" name="Google Shape;374;p23"/>
          <p:cNvSpPr txBox="1">
            <a:spLocks noGrp="1"/>
          </p:cNvSpPr>
          <p:nvPr>
            <p:ph type="subTitle" idx="13"/>
          </p:nvPr>
        </p:nvSpPr>
        <p:spPr>
          <a:xfrm>
            <a:off x="-12300" y="1697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. Numbered 1–8 (Green)">
  <p:cSld name="CUSTOM_2_7_1_3_1_1_1_1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378" name="Google Shape;378;p2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9" name="Google Shape;379;p2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80" name="Google Shape;380;p2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" name="Google Shape;381;p2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24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3" name="Google Shape;383;p24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84" name="Google Shape;38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5" name="Google Shape;38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6" name="Google Shape;386;p24"/>
          <p:cNvSpPr txBox="1">
            <a:spLocks noGrp="1"/>
          </p:cNvSpPr>
          <p:nvPr>
            <p:ph type="subTitle" idx="3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24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8" name="Google Shape;388;p24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89" name="Google Shape;38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0" name="Google Shape;39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1" name="Google Shape;391;p24"/>
          <p:cNvSpPr txBox="1">
            <a:spLocks noGrp="1"/>
          </p:cNvSpPr>
          <p:nvPr>
            <p:ph type="subTitle" idx="4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24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24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94" name="Google Shape;39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5" name="Google Shape;39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" name="Google Shape;396;p24"/>
          <p:cNvSpPr txBox="1">
            <a:spLocks noGrp="1"/>
          </p:cNvSpPr>
          <p:nvPr>
            <p:ph type="subTitle" idx="5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24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24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99" name="Google Shape;39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0" name="Google Shape;40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" name="Google Shape;401;p24"/>
          <p:cNvSpPr txBox="1">
            <a:spLocks noGrp="1"/>
          </p:cNvSpPr>
          <p:nvPr>
            <p:ph type="subTitle" idx="6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4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3" name="Google Shape;403;p24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404" name="Google Shape;40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5" name="Google Shape;40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24"/>
          <p:cNvSpPr txBox="1">
            <a:spLocks noGrp="1"/>
          </p:cNvSpPr>
          <p:nvPr>
            <p:ph type="subTitle" idx="7"/>
          </p:nvPr>
        </p:nvSpPr>
        <p:spPr>
          <a:xfrm>
            <a:off x="175" y="213537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24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" name="Google Shape;408;p24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409" name="Google Shape;40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0" name="Google Shape;41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24"/>
          <p:cNvSpPr txBox="1">
            <a:spLocks noGrp="1"/>
          </p:cNvSpPr>
          <p:nvPr>
            <p:ph type="subTitle" idx="8"/>
          </p:nvPr>
        </p:nvSpPr>
        <p:spPr>
          <a:xfrm>
            <a:off x="-1230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24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24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414" name="Google Shape;41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5" name="Google Shape;41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24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24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8" name="Google Shape;418;p24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419" name="Google Shape;41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0" name="Google Shape;42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" name="Google Shape;421;p24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. Numbered 1–3 (Green)">
  <p:cSld name="CUSTOM_2_7_1_5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2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25" name="Google Shape;425;p2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6" name="Google Shape;426;p2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7" name="Google Shape;427;p2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8" name="Google Shape;428;p2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29" name="Google Shape;429;p25"/>
          <p:cNvGrpSpPr/>
          <p:nvPr/>
        </p:nvGrpSpPr>
        <p:grpSpPr>
          <a:xfrm>
            <a:off x="457181" y="1345103"/>
            <a:ext cx="533372" cy="533480"/>
            <a:chOff x="457200" y="1378813"/>
            <a:chExt cx="695400" cy="695450"/>
          </a:xfrm>
        </p:grpSpPr>
        <p:sp>
          <p:nvSpPr>
            <p:cNvPr id="430" name="Google Shape;430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1" name="Google Shape;431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25"/>
          <p:cNvSpPr/>
          <p:nvPr/>
        </p:nvSpPr>
        <p:spPr>
          <a:xfrm flipH="1">
            <a:off x="724275" y="193777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5"/>
          <p:cNvSpPr txBox="1">
            <a:spLocks noGrp="1"/>
          </p:cNvSpPr>
          <p:nvPr>
            <p:ph type="subTitle" idx="3"/>
          </p:nvPr>
        </p:nvSpPr>
        <p:spPr>
          <a:xfrm>
            <a:off x="724275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34" name="Google Shape;434;p25"/>
          <p:cNvGrpSpPr/>
          <p:nvPr/>
        </p:nvGrpSpPr>
        <p:grpSpPr>
          <a:xfrm>
            <a:off x="3305156" y="1345103"/>
            <a:ext cx="533372" cy="533480"/>
            <a:chOff x="457200" y="1378813"/>
            <a:chExt cx="695400" cy="695450"/>
          </a:xfrm>
        </p:grpSpPr>
        <p:sp>
          <p:nvSpPr>
            <p:cNvPr id="435" name="Google Shape;435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6" name="Google Shape;436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" name="Google Shape;437;p25"/>
          <p:cNvSpPr/>
          <p:nvPr/>
        </p:nvSpPr>
        <p:spPr>
          <a:xfrm flipH="1">
            <a:off x="3572250" y="193777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 txBox="1">
            <a:spLocks noGrp="1"/>
          </p:cNvSpPr>
          <p:nvPr>
            <p:ph type="subTitle" idx="4"/>
          </p:nvPr>
        </p:nvSpPr>
        <p:spPr>
          <a:xfrm>
            <a:off x="3572250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39" name="Google Shape;439;p25"/>
          <p:cNvGrpSpPr/>
          <p:nvPr/>
        </p:nvGrpSpPr>
        <p:grpSpPr>
          <a:xfrm>
            <a:off x="6134081" y="1345853"/>
            <a:ext cx="533372" cy="533480"/>
            <a:chOff x="457200" y="1378813"/>
            <a:chExt cx="695400" cy="695450"/>
          </a:xfrm>
        </p:grpSpPr>
        <p:sp>
          <p:nvSpPr>
            <p:cNvPr id="440" name="Google Shape;440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1" name="Google Shape;441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25"/>
          <p:cNvSpPr/>
          <p:nvPr/>
        </p:nvSpPr>
        <p:spPr>
          <a:xfrm flipH="1">
            <a:off x="6401175" y="193852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5"/>
          <p:cNvSpPr txBox="1">
            <a:spLocks noGrp="1"/>
          </p:cNvSpPr>
          <p:nvPr>
            <p:ph type="subTitle" idx="5"/>
          </p:nvPr>
        </p:nvSpPr>
        <p:spPr>
          <a:xfrm>
            <a:off x="6401175" y="193858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. Numbered 1–2 (Blue)">
  <p:cSld name="CUSTOM_2_7_1_5_2_1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63" y="1183050"/>
            <a:ext cx="827470" cy="366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26"/>
          <p:cNvSpPr/>
          <p:nvPr/>
        </p:nvSpPr>
        <p:spPr>
          <a:xfrm>
            <a:off x="1076325" y="1423550"/>
            <a:ext cx="3143100" cy="476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26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49" name="Google Shape;449;p2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0" name="Google Shape;450;p2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1" name="Google Shape;451;p2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2" name="Google Shape;452;p26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53" name="Google Shape;453;p26"/>
          <p:cNvGrpSpPr/>
          <p:nvPr/>
        </p:nvGrpSpPr>
        <p:grpSpPr>
          <a:xfrm>
            <a:off x="457206" y="1421303"/>
            <a:ext cx="533372" cy="533480"/>
            <a:chOff x="457200" y="1378813"/>
            <a:chExt cx="695400" cy="695450"/>
          </a:xfrm>
        </p:grpSpPr>
        <p:sp>
          <p:nvSpPr>
            <p:cNvPr id="454" name="Google Shape;454;p26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5" name="Google Shape;455;p26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26"/>
          <p:cNvSpPr txBox="1">
            <a:spLocks noGrp="1"/>
          </p:cNvSpPr>
          <p:nvPr>
            <p:ph type="subTitle" idx="3"/>
          </p:nvPr>
        </p:nvSpPr>
        <p:spPr>
          <a:xfrm>
            <a:off x="-12300" y="2135850"/>
            <a:ext cx="4298400" cy="25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0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26"/>
          <p:cNvSpPr txBox="1">
            <a:spLocks noGrp="1"/>
          </p:cNvSpPr>
          <p:nvPr>
            <p:ph type="subTitle" idx="4"/>
          </p:nvPr>
        </p:nvSpPr>
        <p:spPr>
          <a:xfrm>
            <a:off x="1076325" y="1423475"/>
            <a:ext cx="3057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26"/>
          <p:cNvSpPr/>
          <p:nvPr/>
        </p:nvSpPr>
        <p:spPr>
          <a:xfrm>
            <a:off x="5555425" y="1425800"/>
            <a:ext cx="3143100" cy="476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9" name="Google Shape;459;p26"/>
          <p:cNvGrpSpPr/>
          <p:nvPr/>
        </p:nvGrpSpPr>
        <p:grpSpPr>
          <a:xfrm>
            <a:off x="4936306" y="1423553"/>
            <a:ext cx="533372" cy="533480"/>
            <a:chOff x="457200" y="1378813"/>
            <a:chExt cx="695400" cy="695450"/>
          </a:xfrm>
        </p:grpSpPr>
        <p:sp>
          <p:nvSpPr>
            <p:cNvPr id="460" name="Google Shape;460;p26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1" name="Google Shape;461;p26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" name="Google Shape;462;p26"/>
          <p:cNvSpPr txBox="1">
            <a:spLocks noGrp="1"/>
          </p:cNvSpPr>
          <p:nvPr>
            <p:ph type="subTitle" idx="5"/>
          </p:nvPr>
        </p:nvSpPr>
        <p:spPr>
          <a:xfrm>
            <a:off x="4466800" y="2138100"/>
            <a:ext cx="4298400" cy="25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0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26"/>
          <p:cNvSpPr txBox="1">
            <a:spLocks noGrp="1"/>
          </p:cNvSpPr>
          <p:nvPr>
            <p:ph type="subTitle" idx="6"/>
          </p:nvPr>
        </p:nvSpPr>
        <p:spPr>
          <a:xfrm>
            <a:off x="5555425" y="1425725"/>
            <a:ext cx="3057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. Numbered 1–5 (Grey)">
  <p:cSld name="CUSTOM_2_7_1_5_1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67" name="Google Shape;467;p2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8" name="Google Shape;468;p2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69" name="Google Shape;469;p2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0" name="Google Shape;470;p2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27"/>
          <p:cNvSpPr/>
          <p:nvPr/>
        </p:nvSpPr>
        <p:spPr>
          <a:xfrm>
            <a:off x="400050" y="125272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2" name="Google Shape;472;p27"/>
          <p:cNvSpPr/>
          <p:nvPr/>
        </p:nvSpPr>
        <p:spPr>
          <a:xfrm>
            <a:off x="1190550" y="127657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7"/>
          <p:cNvSpPr/>
          <p:nvPr/>
        </p:nvSpPr>
        <p:spPr>
          <a:xfrm>
            <a:off x="1133475" y="127657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7"/>
          <p:cNvSpPr/>
          <p:nvPr/>
        </p:nvSpPr>
        <p:spPr>
          <a:xfrm flipH="1">
            <a:off x="457188" y="196237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7"/>
          <p:cNvSpPr/>
          <p:nvPr/>
        </p:nvSpPr>
        <p:spPr>
          <a:xfrm flipH="1">
            <a:off x="876063" y="196237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7"/>
          <p:cNvSpPr/>
          <p:nvPr/>
        </p:nvSpPr>
        <p:spPr>
          <a:xfrm>
            <a:off x="7934400" y="193852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7" name="Google Shape;477;p27"/>
          <p:cNvSpPr/>
          <p:nvPr/>
        </p:nvSpPr>
        <p:spPr>
          <a:xfrm>
            <a:off x="457200" y="262237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8" name="Google Shape;478;p27"/>
          <p:cNvSpPr/>
          <p:nvPr/>
        </p:nvSpPr>
        <p:spPr>
          <a:xfrm>
            <a:off x="1190931" y="264622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7"/>
          <p:cNvSpPr/>
          <p:nvPr/>
        </p:nvSpPr>
        <p:spPr>
          <a:xfrm>
            <a:off x="1133856" y="264622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7"/>
          <p:cNvSpPr/>
          <p:nvPr/>
        </p:nvSpPr>
        <p:spPr>
          <a:xfrm flipH="1">
            <a:off x="514338" y="340822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7"/>
          <p:cNvSpPr/>
          <p:nvPr/>
        </p:nvSpPr>
        <p:spPr>
          <a:xfrm flipH="1">
            <a:off x="933213" y="340822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7991550" y="338437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83" name="Google Shape;483;p27"/>
          <p:cNvSpPr/>
          <p:nvPr/>
        </p:nvSpPr>
        <p:spPr>
          <a:xfrm>
            <a:off x="438150" y="4095388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84" name="Google Shape;484;p27"/>
          <p:cNvSpPr/>
          <p:nvPr/>
        </p:nvSpPr>
        <p:spPr>
          <a:xfrm>
            <a:off x="1190931" y="4119238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7"/>
          <p:cNvSpPr/>
          <p:nvPr/>
        </p:nvSpPr>
        <p:spPr>
          <a:xfrm>
            <a:off x="1133856" y="4119238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7"/>
          <p:cNvSpPr txBox="1">
            <a:spLocks noGrp="1"/>
          </p:cNvSpPr>
          <p:nvPr>
            <p:ph type="subTitle" idx="3"/>
          </p:nvPr>
        </p:nvSpPr>
        <p:spPr>
          <a:xfrm>
            <a:off x="-12175" y="1267550"/>
            <a:ext cx="7434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27"/>
          <p:cNvSpPr txBox="1">
            <a:spLocks noGrp="1"/>
          </p:cNvSpPr>
          <p:nvPr>
            <p:ph type="subTitle" idx="4"/>
          </p:nvPr>
        </p:nvSpPr>
        <p:spPr>
          <a:xfrm>
            <a:off x="175" y="1944963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1554475" bIns="0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27"/>
          <p:cNvSpPr txBox="1">
            <a:spLocks noGrp="1"/>
          </p:cNvSpPr>
          <p:nvPr>
            <p:ph type="subTitle" idx="5"/>
          </p:nvPr>
        </p:nvSpPr>
        <p:spPr>
          <a:xfrm>
            <a:off x="-12175" y="264817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27"/>
          <p:cNvSpPr txBox="1">
            <a:spLocks noGrp="1"/>
          </p:cNvSpPr>
          <p:nvPr>
            <p:ph type="subTitle" idx="6"/>
          </p:nvPr>
        </p:nvSpPr>
        <p:spPr>
          <a:xfrm>
            <a:off x="-12175" y="3394650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1554475" bIns="0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27"/>
          <p:cNvSpPr txBox="1">
            <a:spLocks noGrp="1"/>
          </p:cNvSpPr>
          <p:nvPr>
            <p:ph type="subTitle" idx="7"/>
          </p:nvPr>
        </p:nvSpPr>
        <p:spPr>
          <a:xfrm>
            <a:off x="175" y="411922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  <p15:guide id="2" pos="5460">
          <p15:clr>
            <a:srgbClr val="F9AD4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. Bullets 1–4 (Greens)">
  <p:cSld name="CUSTOM_2_7_1_6_1_2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28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2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95" name="Google Shape;495;p2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6" name="Google Shape;496;p2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97" name="Google Shape;497;p2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8" name="Google Shape;498;p2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9" name="Google Shape;499;p28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28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8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8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8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4" name="Google Shape;504;p28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28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06" name="Google Shape;506;p2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28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28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32306" y="39165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2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8. Bullets 1–4 (Yellow/Green)">
  <p:cSld name="CUSTOM_2_7_1_6_1_2_1"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9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2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14" name="Google Shape;514;p2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5" name="Google Shape;515;p2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16" name="Google Shape;516;p2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7" name="Google Shape;517;p2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8" name="Google Shape;518;p29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9" name="Google Shape;519;p29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9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9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9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23" name="Google Shape;523;p29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24" name="Google Shape;524;p29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25" name="Google Shape;525;p2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2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2709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2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2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. Bullets 1–4 (Gray)">
  <p:cSld name="CUSTOM_2_7_1_6_1_2_1_1"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0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3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2" name="Google Shape;532;p3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33" name="Google Shape;533;p3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4" name="Google Shape;534;p3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35" name="Google Shape;535;p3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6" name="Google Shape;536;p3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p30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30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30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30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30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30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p30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44" name="Google Shape;544;p3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3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3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3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 Title Slide: Cybersecurity ">
  <p:cSld name="CUSTOM_2_3_1_1_1_1_1_2_1_2_1_1_1_1_2_2_1_1_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9" name="Google Shape;29;p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35" name="Google Shape;3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52144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</a:rPr>
              <a:t>© 20</a:t>
            </a:r>
            <a:r>
              <a:rPr lang="en" sz="600"/>
              <a:t>20</a:t>
            </a:r>
            <a:r>
              <a:rPr lang="en" sz="600">
                <a:solidFill>
                  <a:srgbClr val="000000"/>
                </a:solidFill>
              </a:rPr>
              <a:t> Trilogy Education Services, a 2U, Inc. brand.  All Rights Reserved.</a:t>
            </a:r>
            <a:endParaRPr sz="6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. Bullets 1–4 (Blue)">
  <p:cSld name="CUSTOM_2_7_1_6_1_2_1_1_1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1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3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3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52" name="Google Shape;552;p3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3" name="Google Shape;553;p3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54" name="Google Shape;554;p3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5" name="Google Shape;555;p3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56" name="Google Shape;556;p31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57" name="Google Shape;557;p31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1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1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31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31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31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63" name="Google Shape;563;p31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31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31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31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1. Bullets 1–5 (Green)">
  <p:cSld name="CUSTOM_2_7_1_4_1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2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3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0" name="Google Shape;570;p3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71" name="Google Shape;571;p3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2" name="Google Shape;572;p3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73" name="Google Shape;573;p3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4" name="Google Shape;574;p3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32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32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2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2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2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0" name="Google Shape;580;p32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1" name="Google Shape;581;p32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p32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2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84" name="Google Shape;584;p3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32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3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32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Google Shape;588;p3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. Bullets 1–5 (Green/Yellow)">
  <p:cSld name="CUSTOM_2_7_1_4_1_2"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33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3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93" name="Google Shape;593;p3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3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95" name="Google Shape;595;p3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6" name="Google Shape;596;p3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33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p33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33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33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33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2" name="Google Shape;602;p33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33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p33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33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06" name="Google Shape;606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01034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3927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3. Bullets 1–5 (Gray)">
  <p:cSld name="CUSTOM_2_7_1_4_1_1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34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3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3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15" name="Google Shape;615;p3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6" name="Google Shape;616;p3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7" name="Google Shape;617;p3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8" name="Google Shape;618;p3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9" name="Google Shape;619;p34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34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4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4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34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34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34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p34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34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28" name="Google Shape;628;p34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34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p34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34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2" name="Google Shape;632;p34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4. Bullets 1–5 (Blue)">
  <p:cSld name="CUSTOM_2_7_1_4_1_1_1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5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36" name="Google Shape;636;p3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37" name="Google Shape;637;p3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8" name="Google Shape;638;p3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9" name="Google Shape;639;p3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0" name="Google Shape;640;p3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p35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p35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35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35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35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35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7" name="Google Shape;647;p35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p35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35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50" name="Google Shape;650;p35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35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2" name="Google Shape;652;p35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35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35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5. Bullets 1–6 (Green)">
  <p:cSld name="CUSTOM_2_7_1_3_1_1_3_1"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6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8" name="Google Shape;658;p36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59" name="Google Shape;659;p3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0" name="Google Shape;660;p3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61" name="Google Shape;661;p3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2" name="Google Shape;662;p36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36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36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6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6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36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6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6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36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36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2" name="Google Shape;672;p36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36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74" name="Google Shape;674;p3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5" name="Google Shape;675;p36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3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36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3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9" name="Google Shape;679;p36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6. Bullets 1–6 (Yellow/Green)">
  <p:cSld name="CUSTOM_2_7_1_3_1_1_3_2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37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3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3" name="Google Shape;683;p3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84" name="Google Shape;684;p3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5" name="Google Shape;685;p3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86" name="Google Shape;686;p3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7" name="Google Shape;687;p3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37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37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7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7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7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7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37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37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6" name="Google Shape;696;p37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p37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p37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99" name="Google Shape;699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848847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40985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3" name="Google Shape;703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4" name="Google Shape;704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203272"/>
            <a:ext cx="577804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7. Bullets 1–6 (Gray)">
  <p:cSld name="CUSTOM_2_7_1_3_1_1_3_3"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38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3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8" name="Google Shape;708;p3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09" name="Google Shape;709;p3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0" name="Google Shape;710;p3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11" name="Google Shape;711;p3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2" name="Google Shape;712;p3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3" name="Google Shape;713;p38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p38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38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38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38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38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38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38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38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38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38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24" name="Google Shape;724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6" name="Google Shape;726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7" name="Google Shape;727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8" name="Google Shape;728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9" name="Google Shape;729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8. Bullets 1–6 (Blue)">
  <p:cSld name="CUSTOM_2_7_1_3_1_1_3_2_1"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9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3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3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34" name="Google Shape;734;p3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5" name="Google Shape;735;p3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6" name="Google Shape;736;p3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7" name="Google Shape;737;p3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p39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p39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39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39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9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9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9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5" name="Google Shape;745;p39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6" name="Google Shape;746;p39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7" name="Google Shape;747;p39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8" name="Google Shape;748;p39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49" name="Google Shape;749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0" name="Google Shape;750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1" name="Google Shape;751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2" name="Google Shape;752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9. Bullets 1–7 (Green)">
  <p:cSld name="CUSTOM_2_7_1_3_1_1_1_2"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40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4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8" name="Google Shape;758;p4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59" name="Google Shape;759;p4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0" name="Google Shape;760;p4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61" name="Google Shape;761;p4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2" name="Google Shape;762;p4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3" name="Google Shape;763;p40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4" name="Google Shape;764;p40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40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6" name="Google Shape;766;p40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40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8" name="Google Shape;768;p40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40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0" name="Google Shape;770;p40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40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40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40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4" name="Google Shape;774;p40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0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76" name="Google Shape;776;p4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7" name="Google Shape;777;p40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8" name="Google Shape;778;p4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9" name="Google Shape;779;p40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p4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40"/>
          <p:cNvPicPr preferRelativeResize="0"/>
          <p:nvPr/>
        </p:nvPicPr>
        <p:blipFill rotWithShape="1">
          <a:blip r:embed="rId3">
            <a:alphaModFix/>
          </a:blip>
          <a:srcRect t="1380" b="1390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4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 Title Slide:Data Analytics and Visualization">
  <p:cSld name="CUSTOM_2_3_1_1_1_1_1_2_1_2_1_1_1_1_2_1_1_1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5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9" name="Google Shape;39;p5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Google Shape;4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41" name="Google Shape;4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93200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5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Analytics and Visualization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46" name="Google Shape;46;p5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0. Bullets 1–7 (Yellow/Green)">
  <p:cSld name="CUSTOM_2_7_1_3_1_1_1_2_1"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41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4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87" name="Google Shape;787;p4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8" name="Google Shape;788;p4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89" name="Google Shape;789;p4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0" name="Google Shape;790;p4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p41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2" name="Google Shape;792;p41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1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4" name="Google Shape;794;p41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1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41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1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8" name="Google Shape;798;p41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1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0" name="Google Shape;800;p41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1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2" name="Google Shape;802;p41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41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04" name="Google Shape;804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5" name="Google Shape;805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6" name="Google Shape;806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7" name="Google Shape;807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794760"/>
            <a:ext cx="520979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10" name="Google Shape;810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1. Bullets 1–7 (Gray)">
  <p:cSld name="CUSTOM_2_7_1_3_1_1_1_2_1_1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42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4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815" name="Google Shape;815;p4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6" name="Google Shape;816;p4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7" name="Google Shape;817;p4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8" name="Google Shape;818;p4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42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0" name="Google Shape;820;p42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2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2" name="Google Shape;822;p42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42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4" name="Google Shape;824;p42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2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6" name="Google Shape;826;p42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42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8" name="Google Shape;828;p42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2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0" name="Google Shape;830;p42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42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32" name="Google Shape;832;p42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3" name="Google Shape;833;p42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4" name="Google Shape;834;p42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5" name="Google Shape;835;p42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6" name="Google Shape;836;p42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7" name="Google Shape;837;p42"/>
          <p:cNvPicPr preferRelativeResize="0"/>
          <p:nvPr/>
        </p:nvPicPr>
        <p:blipFill rotWithShape="1">
          <a:blip r:embed="rId2">
            <a:alphaModFix/>
          </a:blip>
          <a:srcRect t="2883" b="2892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42"/>
          <p:cNvPicPr preferRelativeResize="0"/>
          <p:nvPr/>
        </p:nvPicPr>
        <p:blipFill rotWithShape="1">
          <a:blip r:embed="rId2">
            <a:alphaModFix/>
          </a:blip>
          <a:srcRect t="2883" b="2892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2. Bullets 1–7 (Blue)">
  <p:cSld name="CUSTOM_2_7_1_3_1_1_1_2_1_1_1"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43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4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4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843" name="Google Shape;843;p4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4" name="Google Shape;844;p4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45" name="Google Shape;845;p4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6" name="Google Shape;846;p4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7" name="Google Shape;847;p43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8" name="Google Shape;848;p43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43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0" name="Google Shape;850;p43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43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2" name="Google Shape;852;p43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43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4" name="Google Shape;854;p43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43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6" name="Google Shape;856;p43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3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8" name="Google Shape;858;p43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43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60" name="Google Shape;860;p43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1" name="Google Shape;861;p43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709650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2" name="Google Shape;862;p43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3" name="Google Shape;863;p43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755163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4" name="Google Shape;864;p43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5" name="Google Shape;865;p43"/>
          <p:cNvPicPr preferRelativeResize="0"/>
          <p:nvPr/>
        </p:nvPicPr>
        <p:blipFill rotWithShape="1">
          <a:blip r:embed="rId2">
            <a:alphaModFix/>
          </a:blip>
          <a:srcRect t="1616" b="1616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6" name="Google Shape;866;p43"/>
          <p:cNvPicPr preferRelativeResize="0"/>
          <p:nvPr/>
        </p:nvPicPr>
        <p:blipFill rotWithShape="1">
          <a:blip r:embed="rId2">
            <a:alphaModFix/>
          </a:blip>
          <a:srcRect t="1616" b="1616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3. Bullets 1–8 (Green)">
  <p:cSld name="CUSTOM_2_7_1_3_1_1_1_1_1_1"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4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9" name="Google Shape;869;p4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870" name="Google Shape;870;p4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1" name="Google Shape;871;p4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72" name="Google Shape;872;p4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3" name="Google Shape;873;p4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4" name="Google Shape;874;p44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44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6" name="Google Shape;876;p44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44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8" name="Google Shape;878;p44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44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0" name="Google Shape;880;p44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44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44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44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4" name="Google Shape;884;p44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44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6" name="Google Shape;886;p44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44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8" name="Google Shape;888;p44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44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90" name="Google Shape;890;p4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1" name="Google Shape;891;p44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4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3" name="Google Shape;893;p44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4" name="Google Shape;894;p4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5" name="Google Shape;895;p44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6" name="Google Shape;896;p4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7" name="Google Shape;897;p44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4. Bullets 1–8 (Yellow/Green)">
  <p:cSld name="CUSTOM_2_7_1_3_1_1_1_1_1_1_1"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4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4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01" name="Google Shape;901;p4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2" name="Google Shape;902;p4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03" name="Google Shape;903;p4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4" name="Google Shape;904;p4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5" name="Google Shape;905;p45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45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7" name="Google Shape;907;p45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45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9" name="Google Shape;909;p45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45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1" name="Google Shape;911;p45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45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3" name="Google Shape;913;p45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45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5" name="Google Shape;915;p45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45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7" name="Google Shape;917;p45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45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9" name="Google Shape;919;p45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45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21" name="Google Shape;921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4" name="Google Shape;924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" name="Google Shape;925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6" name="Google Shape;926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8" name="Google Shape;928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5. Bullets 1–8 (Gray)">
  <p:cSld name="CUSTOM_2_7_1_3_1_1_1_1_1_1_1_1"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4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1" name="Google Shape;931;p46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32" name="Google Shape;932;p4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3" name="Google Shape;933;p4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34" name="Google Shape;934;p4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5" name="Google Shape;935;p46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6" name="Google Shape;936;p46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46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8" name="Google Shape;938;p46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46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0" name="Google Shape;940;p46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46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2" name="Google Shape;942;p46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46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4" name="Google Shape;944;p46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46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6" name="Google Shape;946;p46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46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8" name="Google Shape;948;p46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46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50" name="Google Shape;950;p46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46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52" name="Google Shape;952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" name="Google Shape;953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7" name="Google Shape;957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8" name="Google Shape;958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9" name="Google Shape;959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6. Bullets 1–8 (Blue)">
  <p:cSld name="CUSTOM_2_7_1_3_1_1_1_1_1_1_1_1_1"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2" name="Google Shape;962;p4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63" name="Google Shape;963;p4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4" name="Google Shape;964;p4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65" name="Google Shape;965;p4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6" name="Google Shape;966;p4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7" name="Google Shape;967;p47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47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9" name="Google Shape;969;p47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47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1" name="Google Shape;971;p47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47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3" name="Google Shape;973;p47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47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5" name="Google Shape;975;p47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47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7" name="Google Shape;977;p47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47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47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47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81" name="Google Shape;981;p47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47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83" name="Google Shape;983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5" name="Google Shape;985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6" name="Google Shape;986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7" name="Google Shape;987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8" name="Google Shape;988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9" name="Google Shape;989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0" name="Google Shape;990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>
            <a:endParaRPr/>
          </a:p>
        </p:txBody>
      </p:sp>
      <p:sp>
        <p:nvSpPr>
          <p:cNvPr id="993" name="Google Shape;993;p4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94" name="Google Shape;994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7. Fist to Five">
  <p:cSld name="CUSTOM_2_3_1_1_3_1_1_2_1_1_1_1"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6" name="Google Shape;996;p49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997" name="Google Shape;997;p49"/>
          <p:cNvSpPr txBox="1">
            <a:spLocks noGrp="1"/>
          </p:cNvSpPr>
          <p:nvPr>
            <p:ph type="title"/>
          </p:nvPr>
        </p:nvSpPr>
        <p:spPr>
          <a:xfrm>
            <a:off x="274350" y="3307075"/>
            <a:ext cx="8595300" cy="15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98" name="Google Shape;998;p4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9" name="Google Shape;999;p49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000" name="Google Shape;100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549" y="769725"/>
            <a:ext cx="7488902" cy="18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1" name="Google Shape;1001;p49"/>
          <p:cNvSpPr txBox="1"/>
          <p:nvPr/>
        </p:nvSpPr>
        <p:spPr>
          <a:xfrm>
            <a:off x="202525" y="2754341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FIST TO FIVE: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002" name="Google Shape;1002;p49"/>
          <p:cNvCxnSpPr/>
          <p:nvPr/>
        </p:nvCxnSpPr>
        <p:spPr>
          <a:xfrm>
            <a:off x="2305500" y="3307075"/>
            <a:ext cx="4533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8. Review">
  <p:cSld name="CUSTOM_17_2_1_2_1"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4" name="Google Shape;1004;p50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005" name="Google Shape;1005;p5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6" name="Google Shape;1006;p50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07" name="Google Shape;1007;p50"/>
          <p:cNvSpPr txBox="1"/>
          <p:nvPr/>
        </p:nvSpPr>
        <p:spPr>
          <a:xfrm>
            <a:off x="274350" y="28807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Medium"/>
                <a:ea typeface="Roboto Medium"/>
                <a:cs typeface="Roboto Medium"/>
                <a:sym typeface="Roboto Medium"/>
              </a:rPr>
              <a:t>Times Up! </a:t>
            </a:r>
            <a:r>
              <a:rPr lang="en" sz="3600"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008" name="Google Shape;100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959" y="1143000"/>
            <a:ext cx="1222082" cy="1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 Subsection Slide">
  <p:cSld name="CUSTOM_17_2_1_1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6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9. Take a Break 1">
  <p:cSld name="CUSTOM"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1" name="Google Shape;1011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2" name="Google Shape;1012;p51"/>
          <p:cNvSpPr txBox="1"/>
          <p:nvPr/>
        </p:nvSpPr>
        <p:spPr>
          <a:xfrm>
            <a:off x="-25" y="944800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13" name="Google Shape;1013;p51"/>
          <p:cNvCxnSpPr/>
          <p:nvPr/>
        </p:nvCxnSpPr>
        <p:spPr>
          <a:xfrm>
            <a:off x="2305500" y="2001900"/>
            <a:ext cx="4533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0. Take a Break 2">
  <p:cSld name="CUSTOM_1"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6" name="Google Shape;1016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7" name="Google Shape;1017;p52"/>
          <p:cNvSpPr txBox="1"/>
          <p:nvPr/>
        </p:nvSpPr>
        <p:spPr>
          <a:xfrm>
            <a:off x="-25" y="411400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18" name="Google Shape;1018;p52"/>
          <p:cNvCxnSpPr/>
          <p:nvPr/>
        </p:nvCxnSpPr>
        <p:spPr>
          <a:xfrm>
            <a:off x="2305500" y="1468500"/>
            <a:ext cx="4533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 Title Slide: Web Development">
  <p:cSld name="CUSTOM_2_3_1_1_1_1_1_2_1_2_1_1_1_1_2_2_1_2"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2" name="Google Shape;1022;p54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23" name="Google Shape;1023;p5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54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  <p:sp>
        <p:nvSpPr>
          <p:cNvPr id="1025" name="Google Shape;1025;p54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26" name="Google Shape;102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27" name="Google Shape;1027;p54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28" name="Google Shape;1028;p54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54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1030" name="Google Shape;1030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110" y="1231212"/>
            <a:ext cx="2286002" cy="1703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 Title Slide: UX/UI Design">
  <p:cSld name="CUSTOM_2_3_1_1_1_1_1_2_1_2_1_1_1_1_2_2_1_1_1"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Google Shape;1032;p55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33" name="Google Shape;1033;p55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55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35" name="Google Shape;103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36" name="Google Shape;1036;p55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37" name="Google Shape;1037;p55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38" name="Google Shape;1038;p55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1039" name="Google Shape;1039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35" y="1058550"/>
            <a:ext cx="2560322" cy="1920238"/>
          </a:xfrm>
          <a:prstGeom prst="rect">
            <a:avLst/>
          </a:prstGeom>
          <a:noFill/>
          <a:ln>
            <a:noFill/>
          </a:ln>
        </p:spPr>
      </p:pic>
      <p:sp>
        <p:nvSpPr>
          <p:cNvPr id="1040" name="Google Shape;1040;p55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 Title Slide: Cybersecurity ">
  <p:cSld name="CUSTOM_2_3_1_1_1_1_1_2_1_2_1_1_1_1_2_2_1_1_1_1"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2" name="Google Shape;1042;p56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43" name="Google Shape;1043;p56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56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 Boot Camp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45" name="Google Shape;104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46" name="Google Shape;1046;p56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47" name="Google Shape;1047;p56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48" name="Google Shape;1048;p56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1049" name="Google Shape;1049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52144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1050" name="Google Shape;1050;p56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 Title Slide:Data Analytics and Visualization">
  <p:cSld name="CUSTOM_2_3_1_1_1_1_1_2_1_2_1_1_1_1_2_1_1_1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2" name="Google Shape;1052;p57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53" name="Google Shape;1053;p57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4" name="Google Shape;105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55" name="Google Shape;1055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93200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1056" name="Google Shape;1056;p57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Analytics and Visualization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57" name="Google Shape;1057;p57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57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59" name="Google Shape;1059;p57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060" name="Google Shape;1060;p57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 Subsection Slide">
  <p:cSld name="CUSTOM_17_2_1_1_2"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2" name="Google Shape;1062;p58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063" name="Google Shape;1063;p58"/>
          <p:cNvSpPr txBox="1">
            <a:spLocks noGrp="1"/>
          </p:cNvSpPr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64" name="Google Shape;1064;p5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5" name="Google Shape;1065;p58"/>
          <p:cNvSpPr txBox="1">
            <a:spLocks noGrp="1"/>
          </p:cNvSpPr>
          <p:nvPr>
            <p:ph type="sldNum" idx="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6" name="Google Shape;1066;p58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 Transition Slide">
  <p:cSld name="CUSTOM_17_2_1_2"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8" name="Google Shape;1068;p59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069" name="Google Shape;1069;p59"/>
          <p:cNvSpPr txBox="1">
            <a:spLocks noGrp="1"/>
          </p:cNvSpPr>
          <p:nvPr>
            <p:ph type="title"/>
          </p:nvPr>
        </p:nvSpPr>
        <p:spPr>
          <a:xfrm>
            <a:off x="237100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0" name="Google Shape;1070;p5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1" name="Google Shape;1071;p59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 Text Only">
  <p:cSld name="CUSTOM_2_7_2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6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4" name="Google Shape;1074;p6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075" name="Google Shape;1075;p6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6" name="Google Shape;1076;p6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77" name="Google Shape;1077;p6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8" name="Google Shape;1078;p6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9" name="Google Shape;1079;p60"/>
          <p:cNvSpPr txBox="1">
            <a:spLocks noGrp="1"/>
          </p:cNvSpPr>
          <p:nvPr>
            <p:ph type="body" idx="3"/>
          </p:nvPr>
        </p:nvSpPr>
        <p:spPr>
          <a:xfrm>
            <a:off x="175" y="1284250"/>
            <a:ext cx="9144000" cy="3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 Text with Sidebar">
  <p:cSld name="CUSTOM_2_4_1"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1" name="Google Shape;1081;p61"/>
          <p:cNvPicPr preferRelativeResize="0"/>
          <p:nvPr/>
        </p:nvPicPr>
        <p:blipFill rotWithShape="1">
          <a:blip r:embed="rId2">
            <a:alphaModFix/>
          </a:blip>
          <a:srcRect t="119" b="119"/>
          <a:stretch/>
        </p:blipFill>
        <p:spPr>
          <a:xfrm>
            <a:off x="7048950" y="910275"/>
            <a:ext cx="1828800" cy="3784798"/>
          </a:xfrm>
          <a:prstGeom prst="rect">
            <a:avLst/>
          </a:prstGeom>
          <a:noFill/>
          <a:ln>
            <a:noFill/>
          </a:ln>
        </p:spPr>
      </p:pic>
      <p:sp>
        <p:nvSpPr>
          <p:cNvPr id="1082" name="Google Shape;1082;p6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6674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3" name="Google Shape;1083;p61"/>
          <p:cNvSpPr txBox="1">
            <a:spLocks noGrp="1"/>
          </p:cNvSpPr>
          <p:nvPr>
            <p:ph type="body" idx="2"/>
          </p:nvPr>
        </p:nvSpPr>
        <p:spPr>
          <a:xfrm>
            <a:off x="0" y="1245800"/>
            <a:ext cx="6699600" cy="38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84" name="Google Shape;1084;p61"/>
          <p:cNvSpPr txBox="1">
            <a:spLocks noGrp="1"/>
          </p:cNvSpPr>
          <p:nvPr>
            <p:ph type="subTitle" idx="3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  <a:noFill/>
          <a:ln w="9525" cap="flat" cmpd="sng">
            <a:solidFill>
              <a:srgbClr val="DBD9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5" name="Google Shape;1085;p61"/>
          <p:cNvSpPr txBox="1">
            <a:spLocks noGrp="1"/>
          </p:cNvSpPr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6" name="Google Shape;1086;p6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87" name="Google Shape;1087;p6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8" name="Google Shape;1088;p6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9" name="Google Shape;1089;p61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 Transition Slide">
  <p:cSld name="CUSTOM_17_2_1_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7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237100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Call Attention Slide">
  <p:cSld name="CUSTOM_2_3_1_1_3_1_1_2_1_1"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1" name="Google Shape;1091;p62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092" name="Google Shape;1092;p62"/>
          <p:cNvSpPr txBox="1">
            <a:spLocks noGrp="1"/>
          </p:cNvSpPr>
          <p:nvPr>
            <p:ph type="title"/>
          </p:nvPr>
        </p:nvSpPr>
        <p:spPr>
          <a:xfrm>
            <a:off x="2544050" y="1545675"/>
            <a:ext cx="5770200" cy="24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093" name="Google Shape;1093;p62"/>
          <p:cNvPicPr preferRelativeResize="0"/>
          <p:nvPr/>
        </p:nvPicPr>
        <p:blipFill rotWithShape="1">
          <a:blip r:embed="rId3">
            <a:alphaModFix/>
          </a:blip>
          <a:srcRect l="139" r="149"/>
          <a:stretch/>
        </p:blipFill>
        <p:spPr>
          <a:xfrm>
            <a:off x="1258175" y="1332825"/>
            <a:ext cx="1371601" cy="2002535"/>
          </a:xfrm>
          <a:prstGeom prst="rect">
            <a:avLst/>
          </a:prstGeom>
          <a:noFill/>
          <a:ln>
            <a:noFill/>
          </a:ln>
        </p:spPr>
      </p:pic>
      <p:sp>
        <p:nvSpPr>
          <p:cNvPr id="1094" name="Google Shape;1094;p6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5" name="Google Shape;1095;p62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. Instructor Demonstration">
  <p:cSld name="CUSTOM_2_3_1_1_1_1_1_2_1_2_1_2"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7" name="Google Shape;1097;p63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098" name="Google Shape;1098;p63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63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6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1" name="Google Shape;1101;p63"/>
          <p:cNvSpPr txBox="1"/>
          <p:nvPr/>
        </p:nvSpPr>
        <p:spPr>
          <a:xfrm>
            <a:off x="242550" y="3895344"/>
            <a:ext cx="89079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40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Instructor Demonstration</a:t>
            </a:r>
            <a:endParaRPr sz="27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02" name="Google Shape;1102;p63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103" name="Google Shape;1103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9963" y="-228600"/>
            <a:ext cx="8535272" cy="4064423"/>
          </a:xfrm>
          <a:prstGeom prst="rect">
            <a:avLst/>
          </a:prstGeom>
          <a:noFill/>
          <a:ln>
            <a:noFill/>
          </a:ln>
        </p:spPr>
      </p:pic>
      <p:sp>
        <p:nvSpPr>
          <p:cNvPr id="1104" name="Google Shape;1104;p63"/>
          <p:cNvSpPr txBox="1">
            <a:spLocks noGrp="1"/>
          </p:cNvSpPr>
          <p:nvPr>
            <p:ph type="title"/>
          </p:nvPr>
        </p:nvSpPr>
        <p:spPr>
          <a:xfrm>
            <a:off x="-101100" y="4387000"/>
            <a:ext cx="9251400" cy="4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91440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. Activity">
  <p:cSld name="CUSTOM_2_3_1_1_1_1_1_2_1_2_1_1_1_1"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6" name="Google Shape;1106;p64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07" name="Google Shape;1107;p6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08" name="Google Shape;1108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109" name="Google Shape;1109;p64"/>
          <p:cNvSpPr txBox="1">
            <a:spLocks noGrp="1"/>
          </p:cNvSpPr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10" name="Google Shape;1110;p64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11" name="Google Shape;1111;p64"/>
          <p:cNvPicPr preferRelativeResize="0"/>
          <p:nvPr/>
        </p:nvPicPr>
        <p:blipFill rotWithShape="1">
          <a:blip r:embed="rId4">
            <a:alphaModFix/>
          </a:blip>
          <a:srcRect t="29" b="39"/>
          <a:stretch/>
        </p:blipFill>
        <p:spPr>
          <a:xfrm>
            <a:off x="899000" y="1133363"/>
            <a:ext cx="1737360" cy="1911096"/>
          </a:xfrm>
          <a:prstGeom prst="rect">
            <a:avLst/>
          </a:prstGeom>
          <a:noFill/>
          <a:ln>
            <a:noFill/>
          </a:ln>
        </p:spPr>
      </p:pic>
      <p:sp>
        <p:nvSpPr>
          <p:cNvPr id="1112" name="Google Shape;1112;p6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3" name="Google Shape;1113;p64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4" name="Google Shape;1114;p64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15" name="Google Shape;1115;p64"/>
          <p:cNvSpPr txBox="1">
            <a:spLocks noGrp="1"/>
          </p:cNvSpPr>
          <p:nvPr>
            <p:ph type="title" idx="2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6030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. Activity with Instructions ">
  <p:cSld name="CUSTOM_2_5_1_3_1"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7" name="Google Shape;1117;p65"/>
          <p:cNvPicPr preferRelativeResize="0"/>
          <p:nvPr/>
        </p:nvPicPr>
        <p:blipFill rotWithShape="1">
          <a:blip r:embed="rId2">
            <a:alphaModFix/>
          </a:blip>
          <a:srcRect t="29" b="39"/>
          <a:stretch/>
        </p:blipFill>
        <p:spPr>
          <a:xfrm>
            <a:off x="8275625" y="4154800"/>
            <a:ext cx="594361" cy="653795"/>
          </a:xfrm>
          <a:prstGeom prst="rect">
            <a:avLst/>
          </a:prstGeom>
          <a:noFill/>
          <a:ln>
            <a:noFill/>
          </a:ln>
        </p:spPr>
      </p:pic>
      <p:sp>
        <p:nvSpPr>
          <p:cNvPr id="1118" name="Google Shape;1118;p6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19" name="Google Shape;1119;p6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0" name="Google Shape;1120;p6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1" name="Google Shape;1121;p6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2" name="Google Shape;1122;p65"/>
          <p:cNvSpPr txBox="1">
            <a:spLocks noGrp="1"/>
          </p:cNvSpPr>
          <p:nvPr>
            <p:ph type="body" idx="2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cxnSp>
        <p:nvCxnSpPr>
          <p:cNvPr id="1123" name="Google Shape;1123;p6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4" name="Google Shape;1124;p65"/>
          <p:cNvSpPr txBox="1">
            <a:spLocks noGrp="1"/>
          </p:cNvSpPr>
          <p:nvPr>
            <p:ph type="title" idx="3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75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5" name="Google Shape;1125;p65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. Challenge">
  <p:cSld name="CUSTOM_2_3_1_1_1_1_1_2_1_2_1_1_4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" name="Google Shape;1127;p66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28" name="Google Shape;1128;p66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29" name="Google Shape;1129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130" name="Google Shape;1130;p6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1" name="Google Shape;1131;p66"/>
          <p:cNvSpPr txBox="1">
            <a:spLocks noGrp="1"/>
          </p:cNvSpPr>
          <p:nvPr>
            <p:ph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6030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32" name="Google Shape;1132;p66"/>
          <p:cNvSpPr txBox="1">
            <a:spLocks noGrp="1"/>
          </p:cNvSpPr>
          <p:nvPr>
            <p:ph type="title" idx="2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33" name="Google Shape;1133;p66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4" name="Google Shape;1134;p66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135" name="Google Shape;1135;p6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3900" y="-595025"/>
            <a:ext cx="29503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. Challenge with Instructions">
  <p:cSld name="CUSTOM_2_5_1_4"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67"/>
          <p:cNvSpPr txBox="1">
            <a:spLocks noGrp="1"/>
          </p:cNvSpPr>
          <p:nvPr>
            <p:ph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75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38" name="Google Shape;1138;p6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39" name="Google Shape;1139;p6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0" name="Google Shape;1140;p67"/>
          <p:cNvSpPr txBox="1">
            <a:spLocks noGrp="1"/>
          </p:cNvSpPr>
          <p:nvPr>
            <p:ph type="body" idx="1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41" name="Google Shape;1141;p67"/>
          <p:cNvSpPr txBox="1">
            <a:spLocks noGrp="1"/>
          </p:cNvSpPr>
          <p:nvPr>
            <p:ph type="title" idx="2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42" name="Google Shape;1142;p67"/>
          <p:cNvSpPr txBox="1">
            <a:spLocks noGrp="1"/>
          </p:cNvSpPr>
          <p:nvPr>
            <p:ph type="subTitle" idx="3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43" name="Google Shape;1143;p6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4" name="Google Shape;1144;p67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145" name="Google Shape;1145;p6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213200" y="3862850"/>
            <a:ext cx="656773" cy="114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. Homework">
  <p:cSld name="CUSTOM_2_3_1_1_1_1_1_2_1_2_1_1_3_1"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7" name="Google Shape;1147;p68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48" name="Google Shape;1148;p68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49" name="Google Shape;1149;p68"/>
          <p:cNvPicPr preferRelativeResize="0"/>
          <p:nvPr/>
        </p:nvPicPr>
        <p:blipFill rotWithShape="1">
          <a:blip r:embed="rId3">
            <a:alphaModFix/>
          </a:blip>
          <a:srcRect l="209" r="209"/>
          <a:stretch/>
        </p:blipFill>
        <p:spPr>
          <a:xfrm>
            <a:off x="858369" y="1097625"/>
            <a:ext cx="1737361" cy="1980591"/>
          </a:xfrm>
          <a:prstGeom prst="rect">
            <a:avLst/>
          </a:prstGeom>
          <a:noFill/>
          <a:ln>
            <a:noFill/>
          </a:ln>
        </p:spPr>
      </p:pic>
      <p:sp>
        <p:nvSpPr>
          <p:cNvPr id="1150" name="Google Shape;1150;p68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51" name="Google Shape;1151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152" name="Google Shape;1152;p6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3" name="Google Shape;1153;p68"/>
          <p:cNvSpPr txBox="1">
            <a:spLocks noGrp="1"/>
          </p:cNvSpPr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54" name="Google Shape;1154;p68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5" name="Google Shape;1155;p68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56" name="Google Shape;1156;p68"/>
          <p:cNvSpPr txBox="1">
            <a:spLocks noGrp="1"/>
          </p:cNvSpPr>
          <p:nvPr>
            <p:ph type="title" idx="2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6030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800">
          <p15:clr>
            <a:srgbClr val="F9AD4C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. Homework with Instructions">
  <p:cSld name="CUSTOM_2_5_2"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69"/>
          <p:cNvSpPr txBox="1">
            <a:spLocks noGrp="1"/>
          </p:cNvSpPr>
          <p:nvPr>
            <p:ph type="body" idx="1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59" name="Google Shape;1159;p6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60" name="Google Shape;1160;p6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61" name="Google Shape;1161;p69"/>
          <p:cNvPicPr preferRelativeResize="0"/>
          <p:nvPr/>
        </p:nvPicPr>
        <p:blipFill rotWithShape="1">
          <a:blip r:embed="rId2">
            <a:alphaModFix/>
          </a:blip>
          <a:srcRect l="504" r="504"/>
          <a:stretch/>
        </p:blipFill>
        <p:spPr>
          <a:xfrm>
            <a:off x="8257069" y="4200875"/>
            <a:ext cx="548641" cy="624077"/>
          </a:xfrm>
          <a:prstGeom prst="rect">
            <a:avLst/>
          </a:prstGeom>
          <a:noFill/>
          <a:ln>
            <a:noFill/>
          </a:ln>
        </p:spPr>
      </p:pic>
      <p:sp>
        <p:nvSpPr>
          <p:cNvPr id="1162" name="Google Shape;1162;p6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63" name="Google Shape;1163;p69"/>
          <p:cNvSpPr txBox="1">
            <a:spLocks noGrp="1"/>
          </p:cNvSpPr>
          <p:nvPr>
            <p:ph type="subTitle" idx="2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64" name="Google Shape;1164;p6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5" name="Google Shape;1165;p69"/>
          <p:cNvSpPr txBox="1">
            <a:spLocks noGrp="1"/>
          </p:cNvSpPr>
          <p:nvPr>
            <p:ph type="title" idx="3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75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69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005">
          <p15:clr>
            <a:srgbClr val="F9AD4C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. Numbered 1–4 (Green)">
  <p:cSld name="CUSTOM_2_7_1"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70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7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70" name="Google Shape;1170;p7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71" name="Google Shape;1171;p7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2" name="Google Shape;1172;p7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73" name="Google Shape;1173;p7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4" name="Google Shape;1174;p7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175" name="Google Shape;1175;p70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176" name="Google Shape;1176;p7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177" name="Google Shape;1177;p7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70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179" name="Google Shape;1179;p7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180" name="Google Shape;1180;p7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1181;p70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182" name="Google Shape;1182;p7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183" name="Google Shape;1183;p7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" name="Google Shape;1184;p70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185" name="Google Shape;1185;p7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186" name="Google Shape;1186;p70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7" name="Google Shape;1187;p70"/>
          <p:cNvSpPr txBox="1">
            <a:spLocks noGrp="1"/>
          </p:cNvSpPr>
          <p:nvPr>
            <p:ph type="subTitle" idx="3"/>
          </p:nvPr>
        </p:nvSpPr>
        <p:spPr>
          <a:xfrm>
            <a:off x="-12300" y="13980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88" name="Google Shape;1188;p70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70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70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70"/>
          <p:cNvSpPr txBox="1">
            <a:spLocks noGrp="1"/>
          </p:cNvSpPr>
          <p:nvPr>
            <p:ph type="subTitle" idx="4"/>
          </p:nvPr>
        </p:nvSpPr>
        <p:spPr>
          <a:xfrm>
            <a:off x="-12300" y="2233538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2" name="Google Shape;1192;p70"/>
          <p:cNvSpPr txBox="1">
            <a:spLocks noGrp="1"/>
          </p:cNvSpPr>
          <p:nvPr>
            <p:ph type="subTitle" idx="5"/>
          </p:nvPr>
        </p:nvSpPr>
        <p:spPr>
          <a:xfrm>
            <a:off x="0" y="3076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3" name="Google Shape;1193;p70"/>
          <p:cNvSpPr txBox="1">
            <a:spLocks noGrp="1"/>
          </p:cNvSpPr>
          <p:nvPr>
            <p:ph type="subTitle" idx="6"/>
          </p:nvPr>
        </p:nvSpPr>
        <p:spPr>
          <a:xfrm>
            <a:off x="-12300" y="39189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. Numbered 1–5 (Green)">
  <p:cSld name="CUSTOM_2_7_1_4"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71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p7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7" name="Google Shape;1197;p7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98" name="Google Shape;1198;p7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9" name="Google Shape;1199;p7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00" name="Google Shape;1200;p7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01" name="Google Shape;1201;p7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202" name="Google Shape;1202;p71"/>
          <p:cNvGrpSpPr/>
          <p:nvPr/>
        </p:nvGrpSpPr>
        <p:grpSpPr>
          <a:xfrm>
            <a:off x="457200" y="1300225"/>
            <a:ext cx="776889" cy="621300"/>
            <a:chOff x="457200" y="1378813"/>
            <a:chExt cx="776889" cy="621300"/>
          </a:xfrm>
        </p:grpSpPr>
        <p:sp>
          <p:nvSpPr>
            <p:cNvPr id="1203" name="Google Shape;1203;p7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04" name="Google Shape;1204;p7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" name="Google Shape;1205;p71"/>
          <p:cNvGrpSpPr/>
          <p:nvPr/>
        </p:nvGrpSpPr>
        <p:grpSpPr>
          <a:xfrm>
            <a:off x="457200" y="2000125"/>
            <a:ext cx="776889" cy="621300"/>
            <a:chOff x="457200" y="1378813"/>
            <a:chExt cx="776889" cy="621300"/>
          </a:xfrm>
        </p:grpSpPr>
        <p:sp>
          <p:nvSpPr>
            <p:cNvPr id="1206" name="Google Shape;1206;p7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07" name="Google Shape;1207;p7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71"/>
          <p:cNvGrpSpPr/>
          <p:nvPr/>
        </p:nvGrpSpPr>
        <p:grpSpPr>
          <a:xfrm>
            <a:off x="457200" y="2692850"/>
            <a:ext cx="776889" cy="621300"/>
            <a:chOff x="457200" y="1378813"/>
            <a:chExt cx="776889" cy="621300"/>
          </a:xfrm>
        </p:grpSpPr>
        <p:sp>
          <p:nvSpPr>
            <p:cNvPr id="1209" name="Google Shape;1209;p7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10" name="Google Shape;1210;p7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" name="Google Shape;1211;p71"/>
          <p:cNvGrpSpPr/>
          <p:nvPr/>
        </p:nvGrpSpPr>
        <p:grpSpPr>
          <a:xfrm>
            <a:off x="457200" y="3390350"/>
            <a:ext cx="776889" cy="621300"/>
            <a:chOff x="457200" y="1378813"/>
            <a:chExt cx="776889" cy="621300"/>
          </a:xfrm>
        </p:grpSpPr>
        <p:sp>
          <p:nvSpPr>
            <p:cNvPr id="1212" name="Google Shape;1212;p7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13" name="Google Shape;1213;p7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4" name="Google Shape;1214;p71"/>
          <p:cNvSpPr txBox="1">
            <a:spLocks noGrp="1"/>
          </p:cNvSpPr>
          <p:nvPr>
            <p:ph type="subTitle" idx="3"/>
          </p:nvPr>
        </p:nvSpPr>
        <p:spPr>
          <a:xfrm>
            <a:off x="-7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5" name="Google Shape;1215;p71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71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71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71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9" name="Google Shape;1219;p71"/>
          <p:cNvSpPr txBox="1">
            <a:spLocks noGrp="1"/>
          </p:cNvSpPr>
          <p:nvPr>
            <p:ph type="subTitle" idx="5"/>
          </p:nvPr>
        </p:nvSpPr>
        <p:spPr>
          <a:xfrm>
            <a:off x="0" y="2695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20" name="Google Shape;1220;p71"/>
          <p:cNvSpPr txBox="1">
            <a:spLocks noGrp="1"/>
          </p:cNvSpPr>
          <p:nvPr>
            <p:ph type="subTitle" idx="6"/>
          </p:nvPr>
        </p:nvSpPr>
        <p:spPr>
          <a:xfrm>
            <a:off x="-12300" y="33855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221" name="Google Shape;1221;p71"/>
          <p:cNvGrpSpPr/>
          <p:nvPr/>
        </p:nvGrpSpPr>
        <p:grpSpPr>
          <a:xfrm>
            <a:off x="469500" y="4083075"/>
            <a:ext cx="776889" cy="621300"/>
            <a:chOff x="457200" y="1378813"/>
            <a:chExt cx="776889" cy="621300"/>
          </a:xfrm>
        </p:grpSpPr>
        <p:sp>
          <p:nvSpPr>
            <p:cNvPr id="1222" name="Google Shape;1222;p7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23" name="Google Shape;1223;p71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4" name="Google Shape;1224;p71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71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 Text Only">
  <p:cSld name="CUSTOM_2_7_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1" name="Google Shape;61;p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" name="Google Shape;63;p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Google Shape;64;p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body" idx="3"/>
          </p:nvPr>
        </p:nvSpPr>
        <p:spPr>
          <a:xfrm>
            <a:off x="175" y="1284250"/>
            <a:ext cx="9144000" cy="3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. Numbered 1–6 (Gray)">
  <p:cSld name="CUSTOM_2_7_1_3_1_1"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72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7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29" name="Google Shape;1229;p7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30" name="Google Shape;1230;p7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1" name="Google Shape;1231;p7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32" name="Google Shape;1232;p7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3" name="Google Shape;1233;p7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234" name="Google Shape;1234;p72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1235" name="Google Shape;1235;p7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36" name="Google Shape;1236;p7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7" name="Google Shape;1237;p72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38" name="Google Shape;1238;p72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" name="Google Shape;1239;p72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1240" name="Google Shape;1240;p7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41" name="Google Shape;1241;p7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" name="Google Shape;1242;p72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3" name="Google Shape;1243;p72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1244" name="Google Shape;1244;p7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45" name="Google Shape;1245;p7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6" name="Google Shape;1246;p72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7" name="Google Shape;1247;p72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1248" name="Google Shape;1248;p7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49" name="Google Shape;1249;p7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0" name="Google Shape;1250;p72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1" name="Google Shape;1251;p72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1252" name="Google Shape;1252;p7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53" name="Google Shape;1253;p7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4" name="Google Shape;1254;p72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5" name="Google Shape;1255;p72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1256" name="Google Shape;1256;p7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57" name="Google Shape;1257;p7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8" name="Google Shape;1258;p72"/>
          <p:cNvSpPr txBox="1">
            <a:spLocks noGrp="1"/>
          </p:cNvSpPr>
          <p:nvPr>
            <p:ph type="subTitle" idx="4"/>
          </p:nvPr>
        </p:nvSpPr>
        <p:spPr>
          <a:xfrm>
            <a:off x="-12075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59" name="Google Shape;1259;p72"/>
          <p:cNvSpPr txBox="1">
            <a:spLocks noGrp="1"/>
          </p:cNvSpPr>
          <p:nvPr>
            <p:ph type="subTitle" idx="5"/>
          </p:nvPr>
        </p:nvSpPr>
        <p:spPr>
          <a:xfrm>
            <a:off x="-12075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0" name="Google Shape;1260;p72"/>
          <p:cNvSpPr txBox="1">
            <a:spLocks noGrp="1"/>
          </p:cNvSpPr>
          <p:nvPr>
            <p:ph type="subTitle" idx="6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1" name="Google Shape;1261;p72"/>
          <p:cNvSpPr txBox="1">
            <a:spLocks noGrp="1"/>
          </p:cNvSpPr>
          <p:nvPr>
            <p:ph type="subTitle" idx="7"/>
          </p:nvPr>
        </p:nvSpPr>
        <p:spPr>
          <a:xfrm>
            <a:off x="12475" y="3622088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2" name="Google Shape;1262;p72"/>
          <p:cNvSpPr txBox="1">
            <a:spLocks noGrp="1"/>
          </p:cNvSpPr>
          <p:nvPr>
            <p:ph type="subTitle" idx="8"/>
          </p:nvPr>
        </p:nvSpPr>
        <p:spPr>
          <a:xfrm>
            <a:off x="12475" y="4236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. Numbered 1–6 (Blue)">
  <p:cSld name="CUSTOM_2_7_1_3_1_1_2"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73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7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6" name="Google Shape;1266;p7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67" name="Google Shape;1267;p7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8" name="Google Shape;1268;p7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69" name="Google Shape;1269;p7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0" name="Google Shape;1270;p7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271" name="Google Shape;1271;p73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1272" name="Google Shape;1272;p7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73" name="Google Shape;1273;p7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4" name="Google Shape;1274;p73"/>
          <p:cNvSpPr txBox="1">
            <a:spLocks noGrp="1"/>
          </p:cNvSpPr>
          <p:nvPr>
            <p:ph type="subTitle" idx="3"/>
          </p:nvPr>
        </p:nvSpPr>
        <p:spPr>
          <a:xfrm>
            <a:off x="-12225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75" name="Google Shape;1275;p73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3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1277" name="Google Shape;1277;p7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78" name="Google Shape;1278;p7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9" name="Google Shape;1279;p73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0" name="Google Shape;1280;p73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1281" name="Google Shape;1281;p7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82" name="Google Shape;1282;p7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3" name="Google Shape;1283;p73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4" name="Google Shape;1284;p73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1285" name="Google Shape;1285;p7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86" name="Google Shape;1286;p7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7" name="Google Shape;1287;p73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8" name="Google Shape;1288;p73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1289" name="Google Shape;1289;p7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90" name="Google Shape;1290;p7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" name="Google Shape;1291;p73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" name="Google Shape;1292;p73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1293" name="Google Shape;1293;p7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94" name="Google Shape;1294;p7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5" name="Google Shape;1295;p73"/>
          <p:cNvSpPr txBox="1">
            <a:spLocks noGrp="1"/>
          </p:cNvSpPr>
          <p:nvPr>
            <p:ph type="subTitle" idx="4"/>
          </p:nvPr>
        </p:nvSpPr>
        <p:spPr>
          <a:xfrm>
            <a:off x="-12300" y="1858813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96" name="Google Shape;1296;p73"/>
          <p:cNvSpPr txBox="1">
            <a:spLocks noGrp="1"/>
          </p:cNvSpPr>
          <p:nvPr>
            <p:ph type="subTitle" idx="5"/>
          </p:nvPr>
        </p:nvSpPr>
        <p:spPr>
          <a:xfrm>
            <a:off x="12250" y="24399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97" name="Google Shape;1297;p73"/>
          <p:cNvSpPr txBox="1">
            <a:spLocks noGrp="1"/>
          </p:cNvSpPr>
          <p:nvPr>
            <p:ph type="subTitle" idx="6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98" name="Google Shape;1298;p73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99" name="Google Shape;1299;p73"/>
          <p:cNvSpPr txBox="1">
            <a:spLocks noGrp="1"/>
          </p:cNvSpPr>
          <p:nvPr>
            <p:ph type="subTitle" idx="8"/>
          </p:nvPr>
        </p:nvSpPr>
        <p:spPr>
          <a:xfrm>
            <a:off x="-12150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. Numbered 1–7 (Gray)">
  <p:cSld name="CUSTOM_2_7_1_3_1_1_1"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74"/>
          <p:cNvSpPr/>
          <p:nvPr/>
        </p:nvSpPr>
        <p:spPr>
          <a:xfrm>
            <a:off x="1254500" y="11616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7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03" name="Google Shape;1303;p7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04" name="Google Shape;1304;p7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5" name="Google Shape;1305;p7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06" name="Google Shape;1306;p7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7" name="Google Shape;1307;p7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308" name="Google Shape;1308;p74"/>
          <p:cNvGrpSpPr/>
          <p:nvPr/>
        </p:nvGrpSpPr>
        <p:grpSpPr>
          <a:xfrm>
            <a:off x="457222" y="1149803"/>
            <a:ext cx="713194" cy="446423"/>
            <a:chOff x="457200" y="1466425"/>
            <a:chExt cx="776900" cy="486300"/>
          </a:xfrm>
        </p:grpSpPr>
        <p:sp>
          <p:nvSpPr>
            <p:cNvPr id="1309" name="Google Shape;1309;p7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10" name="Google Shape;1310;p7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74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12" name="Google Shape;1312;p74"/>
          <p:cNvSpPr/>
          <p:nvPr/>
        </p:nvSpPr>
        <p:spPr>
          <a:xfrm>
            <a:off x="1254500" y="168425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" name="Google Shape;1313;p74"/>
          <p:cNvGrpSpPr/>
          <p:nvPr/>
        </p:nvGrpSpPr>
        <p:grpSpPr>
          <a:xfrm>
            <a:off x="457222" y="1672428"/>
            <a:ext cx="713194" cy="446423"/>
            <a:chOff x="457200" y="1466425"/>
            <a:chExt cx="776900" cy="486300"/>
          </a:xfrm>
        </p:grpSpPr>
        <p:sp>
          <p:nvSpPr>
            <p:cNvPr id="1314" name="Google Shape;1314;p7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15" name="Google Shape;1315;p7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6" name="Google Shape;1316;p74"/>
          <p:cNvSpPr txBox="1">
            <a:spLocks noGrp="1"/>
          </p:cNvSpPr>
          <p:nvPr>
            <p:ph type="subTitle" idx="4"/>
          </p:nvPr>
        </p:nvSpPr>
        <p:spPr>
          <a:xfrm>
            <a:off x="125" y="16979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17" name="Google Shape;1317;p74"/>
          <p:cNvSpPr/>
          <p:nvPr/>
        </p:nvSpPr>
        <p:spPr>
          <a:xfrm>
            <a:off x="1254475" y="220740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8" name="Google Shape;1318;p74"/>
          <p:cNvGrpSpPr/>
          <p:nvPr/>
        </p:nvGrpSpPr>
        <p:grpSpPr>
          <a:xfrm>
            <a:off x="457197" y="2195578"/>
            <a:ext cx="713194" cy="446423"/>
            <a:chOff x="457200" y="1466425"/>
            <a:chExt cx="776900" cy="486300"/>
          </a:xfrm>
        </p:grpSpPr>
        <p:sp>
          <p:nvSpPr>
            <p:cNvPr id="1319" name="Google Shape;1319;p7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20" name="Google Shape;1320;p7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74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22" name="Google Shape;1322;p74"/>
          <p:cNvSpPr/>
          <p:nvPr/>
        </p:nvSpPr>
        <p:spPr>
          <a:xfrm>
            <a:off x="1254475" y="27300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3" name="Google Shape;1323;p74"/>
          <p:cNvGrpSpPr/>
          <p:nvPr/>
        </p:nvGrpSpPr>
        <p:grpSpPr>
          <a:xfrm>
            <a:off x="457197" y="2718203"/>
            <a:ext cx="713194" cy="446423"/>
            <a:chOff x="457200" y="1466425"/>
            <a:chExt cx="776900" cy="486300"/>
          </a:xfrm>
        </p:grpSpPr>
        <p:sp>
          <p:nvSpPr>
            <p:cNvPr id="1324" name="Google Shape;1324;p7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25" name="Google Shape;1325;p7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6" name="Google Shape;1326;p74"/>
          <p:cNvSpPr txBox="1">
            <a:spLocks noGrp="1"/>
          </p:cNvSpPr>
          <p:nvPr>
            <p:ph type="subTitle" idx="6"/>
          </p:nvPr>
        </p:nvSpPr>
        <p:spPr>
          <a:xfrm>
            <a:off x="-125" y="27437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27" name="Google Shape;1327;p74"/>
          <p:cNvSpPr/>
          <p:nvPr/>
        </p:nvSpPr>
        <p:spPr>
          <a:xfrm>
            <a:off x="1254500" y="325265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8" name="Google Shape;1328;p74"/>
          <p:cNvGrpSpPr/>
          <p:nvPr/>
        </p:nvGrpSpPr>
        <p:grpSpPr>
          <a:xfrm>
            <a:off x="457222" y="3240828"/>
            <a:ext cx="713194" cy="446423"/>
            <a:chOff x="457200" y="1466425"/>
            <a:chExt cx="776900" cy="486300"/>
          </a:xfrm>
        </p:grpSpPr>
        <p:sp>
          <p:nvSpPr>
            <p:cNvPr id="1329" name="Google Shape;1329;p7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30" name="Google Shape;1330;p7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" name="Google Shape;1331;p74"/>
          <p:cNvSpPr txBox="1">
            <a:spLocks noGrp="1"/>
          </p:cNvSpPr>
          <p:nvPr>
            <p:ph type="subTitle" idx="7"/>
          </p:nvPr>
        </p:nvSpPr>
        <p:spPr>
          <a:xfrm>
            <a:off x="25" y="32663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32" name="Google Shape;1332;p74"/>
          <p:cNvSpPr/>
          <p:nvPr/>
        </p:nvSpPr>
        <p:spPr>
          <a:xfrm>
            <a:off x="1254500" y="377527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3" name="Google Shape;1333;p74"/>
          <p:cNvGrpSpPr/>
          <p:nvPr/>
        </p:nvGrpSpPr>
        <p:grpSpPr>
          <a:xfrm>
            <a:off x="457222" y="3763453"/>
            <a:ext cx="713194" cy="446423"/>
            <a:chOff x="457200" y="1466425"/>
            <a:chExt cx="776900" cy="486300"/>
          </a:xfrm>
        </p:grpSpPr>
        <p:sp>
          <p:nvSpPr>
            <p:cNvPr id="1334" name="Google Shape;1334;p7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35" name="Google Shape;1335;p7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6" name="Google Shape;1336;p74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37" name="Google Shape;1337;p74"/>
          <p:cNvSpPr/>
          <p:nvPr/>
        </p:nvSpPr>
        <p:spPr>
          <a:xfrm>
            <a:off x="1254500" y="43234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8" name="Google Shape;1338;p74"/>
          <p:cNvGrpSpPr/>
          <p:nvPr/>
        </p:nvGrpSpPr>
        <p:grpSpPr>
          <a:xfrm>
            <a:off x="457222" y="4311603"/>
            <a:ext cx="713194" cy="446423"/>
            <a:chOff x="457200" y="1466425"/>
            <a:chExt cx="776900" cy="486300"/>
          </a:xfrm>
        </p:grpSpPr>
        <p:sp>
          <p:nvSpPr>
            <p:cNvPr id="1339" name="Google Shape;1339;p7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40" name="Google Shape;1340;p7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1" name="Google Shape;1341;p74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. Numbered 1–8 (Gray)">
  <p:cSld name="CUSTOM_2_7_1_3_1_1_1_1"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7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44" name="Google Shape;1344;p7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45" name="Google Shape;1345;p7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6" name="Google Shape;1346;p7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47" name="Google Shape;1347;p7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8" name="Google Shape;1348;p7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75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0" name="Google Shape;1350;p75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1351" name="Google Shape;1351;p7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52" name="Google Shape;1352;p7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3" name="Google Shape;1353;p75"/>
          <p:cNvSpPr txBox="1">
            <a:spLocks noGrp="1"/>
          </p:cNvSpPr>
          <p:nvPr>
            <p:ph type="subTitle" idx="3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54" name="Google Shape;1354;p75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5" name="Google Shape;1355;p75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1356" name="Google Shape;1356;p7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57" name="Google Shape;1357;p7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8" name="Google Shape;1358;p75"/>
          <p:cNvSpPr txBox="1">
            <a:spLocks noGrp="1"/>
          </p:cNvSpPr>
          <p:nvPr>
            <p:ph type="subTitle" idx="4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59" name="Google Shape;1359;p75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" name="Google Shape;1360;p75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1361" name="Google Shape;1361;p7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62" name="Google Shape;1362;p7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3" name="Google Shape;1363;p75"/>
          <p:cNvSpPr txBox="1">
            <a:spLocks noGrp="1"/>
          </p:cNvSpPr>
          <p:nvPr>
            <p:ph type="subTitle" idx="5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64" name="Google Shape;1364;p75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75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1366" name="Google Shape;1366;p7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67" name="Google Shape;1367;p7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8" name="Google Shape;1368;p75"/>
          <p:cNvSpPr txBox="1">
            <a:spLocks noGrp="1"/>
          </p:cNvSpPr>
          <p:nvPr>
            <p:ph type="subTitle" idx="6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69" name="Google Shape;1369;p75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0" name="Google Shape;1370;p75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1371" name="Google Shape;1371;p7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72" name="Google Shape;1372;p7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3" name="Google Shape;1373;p75"/>
          <p:cNvSpPr txBox="1">
            <a:spLocks noGrp="1"/>
          </p:cNvSpPr>
          <p:nvPr>
            <p:ph type="subTitle" idx="7"/>
          </p:nvPr>
        </p:nvSpPr>
        <p:spPr>
          <a:xfrm>
            <a:off x="-12125" y="21353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74" name="Google Shape;1374;p75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5" name="Google Shape;1375;p75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1376" name="Google Shape;1376;p7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77" name="Google Shape;1377;p7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75"/>
          <p:cNvSpPr txBox="1">
            <a:spLocks noGrp="1"/>
          </p:cNvSpPr>
          <p:nvPr>
            <p:ph type="subTitle" idx="8"/>
          </p:nvPr>
        </p:nvSpPr>
        <p:spPr>
          <a:xfrm>
            <a:off x="-1225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79" name="Google Shape;1379;p75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0" name="Google Shape;1380;p75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1381" name="Google Shape;1381;p7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82" name="Google Shape;1382;p7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3" name="Google Shape;1383;p75"/>
          <p:cNvSpPr txBox="1">
            <a:spLocks noGrp="1"/>
          </p:cNvSpPr>
          <p:nvPr>
            <p:ph type="subTitle" idx="9"/>
          </p:nvPr>
        </p:nvSpPr>
        <p:spPr>
          <a:xfrm>
            <a:off x="-12300" y="12590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84" name="Google Shape;1384;p75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75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1386" name="Google Shape;1386;p7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87" name="Google Shape;1387;p7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8" name="Google Shape;1388;p75"/>
          <p:cNvSpPr txBox="1">
            <a:spLocks noGrp="1"/>
          </p:cNvSpPr>
          <p:nvPr>
            <p:ph type="subTitle" idx="13"/>
          </p:nvPr>
        </p:nvSpPr>
        <p:spPr>
          <a:xfrm>
            <a:off x="-12300" y="1697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. Numbered 1–8 (Green)">
  <p:cSld name="CUSTOM_2_7_1_3_1_1_1_1_1"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7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76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92" name="Google Shape;1392;p7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3" name="Google Shape;1393;p7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94" name="Google Shape;1394;p7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5" name="Google Shape;1395;p76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76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7" name="Google Shape;1397;p76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1398" name="Google Shape;1398;p7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399" name="Google Shape;1399;p7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0" name="Google Shape;1400;p76"/>
          <p:cNvSpPr txBox="1">
            <a:spLocks noGrp="1"/>
          </p:cNvSpPr>
          <p:nvPr>
            <p:ph type="subTitle" idx="3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01" name="Google Shape;1401;p76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2" name="Google Shape;1402;p76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1403" name="Google Shape;1403;p7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04" name="Google Shape;1404;p7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5" name="Google Shape;1405;p76"/>
          <p:cNvSpPr txBox="1">
            <a:spLocks noGrp="1"/>
          </p:cNvSpPr>
          <p:nvPr>
            <p:ph type="subTitle" idx="4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06" name="Google Shape;1406;p76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7" name="Google Shape;1407;p76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1408" name="Google Shape;1408;p7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09" name="Google Shape;1409;p7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0" name="Google Shape;1410;p76"/>
          <p:cNvSpPr txBox="1">
            <a:spLocks noGrp="1"/>
          </p:cNvSpPr>
          <p:nvPr>
            <p:ph type="subTitle" idx="5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11" name="Google Shape;1411;p76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2" name="Google Shape;1412;p76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1413" name="Google Shape;1413;p7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14" name="Google Shape;1414;p7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5" name="Google Shape;1415;p76"/>
          <p:cNvSpPr txBox="1">
            <a:spLocks noGrp="1"/>
          </p:cNvSpPr>
          <p:nvPr>
            <p:ph type="subTitle" idx="6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16" name="Google Shape;1416;p76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7" name="Google Shape;1417;p76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1418" name="Google Shape;1418;p7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19" name="Google Shape;1419;p7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76"/>
          <p:cNvSpPr txBox="1">
            <a:spLocks noGrp="1"/>
          </p:cNvSpPr>
          <p:nvPr>
            <p:ph type="subTitle" idx="7"/>
          </p:nvPr>
        </p:nvSpPr>
        <p:spPr>
          <a:xfrm>
            <a:off x="175" y="213537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21" name="Google Shape;1421;p76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2" name="Google Shape;1422;p76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1423" name="Google Shape;1423;p7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24" name="Google Shape;1424;p7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5" name="Google Shape;1425;p76"/>
          <p:cNvSpPr txBox="1">
            <a:spLocks noGrp="1"/>
          </p:cNvSpPr>
          <p:nvPr>
            <p:ph type="subTitle" idx="8"/>
          </p:nvPr>
        </p:nvSpPr>
        <p:spPr>
          <a:xfrm>
            <a:off x="-1230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26" name="Google Shape;1426;p76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7" name="Google Shape;1427;p76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1428" name="Google Shape;1428;p7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29" name="Google Shape;1429;p7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0" name="Google Shape;1430;p76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31" name="Google Shape;1431;p76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2" name="Google Shape;1432;p76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1433" name="Google Shape;1433;p7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34" name="Google Shape;1434;p7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5" name="Google Shape;1435;p76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. Numbered 1–3 (Green)">
  <p:cSld name="CUSTOM_2_7_1_5"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7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38" name="Google Shape;1438;p7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439" name="Google Shape;1439;p7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0" name="Google Shape;1440;p7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41" name="Google Shape;1441;p7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2" name="Google Shape;1442;p7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443" name="Google Shape;1443;p77"/>
          <p:cNvGrpSpPr/>
          <p:nvPr/>
        </p:nvGrpSpPr>
        <p:grpSpPr>
          <a:xfrm>
            <a:off x="457181" y="1345103"/>
            <a:ext cx="533372" cy="533480"/>
            <a:chOff x="457200" y="1378813"/>
            <a:chExt cx="695400" cy="695450"/>
          </a:xfrm>
        </p:grpSpPr>
        <p:sp>
          <p:nvSpPr>
            <p:cNvPr id="1444" name="Google Shape;1444;p77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45" name="Google Shape;1445;p77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6" name="Google Shape;1446;p77"/>
          <p:cNvSpPr/>
          <p:nvPr/>
        </p:nvSpPr>
        <p:spPr>
          <a:xfrm flipH="1">
            <a:off x="724275" y="193777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77"/>
          <p:cNvSpPr txBox="1">
            <a:spLocks noGrp="1"/>
          </p:cNvSpPr>
          <p:nvPr>
            <p:ph type="subTitle" idx="3"/>
          </p:nvPr>
        </p:nvSpPr>
        <p:spPr>
          <a:xfrm>
            <a:off x="724275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448" name="Google Shape;1448;p77"/>
          <p:cNvGrpSpPr/>
          <p:nvPr/>
        </p:nvGrpSpPr>
        <p:grpSpPr>
          <a:xfrm>
            <a:off x="3305156" y="1345103"/>
            <a:ext cx="533372" cy="533480"/>
            <a:chOff x="457200" y="1378813"/>
            <a:chExt cx="695400" cy="695450"/>
          </a:xfrm>
        </p:grpSpPr>
        <p:sp>
          <p:nvSpPr>
            <p:cNvPr id="1449" name="Google Shape;1449;p77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50" name="Google Shape;1450;p77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1" name="Google Shape;1451;p77"/>
          <p:cNvSpPr/>
          <p:nvPr/>
        </p:nvSpPr>
        <p:spPr>
          <a:xfrm flipH="1">
            <a:off x="3572250" y="193777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77"/>
          <p:cNvSpPr txBox="1">
            <a:spLocks noGrp="1"/>
          </p:cNvSpPr>
          <p:nvPr>
            <p:ph type="subTitle" idx="4"/>
          </p:nvPr>
        </p:nvSpPr>
        <p:spPr>
          <a:xfrm>
            <a:off x="3572250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453" name="Google Shape;1453;p77"/>
          <p:cNvGrpSpPr/>
          <p:nvPr/>
        </p:nvGrpSpPr>
        <p:grpSpPr>
          <a:xfrm>
            <a:off x="6134081" y="1345853"/>
            <a:ext cx="533372" cy="533480"/>
            <a:chOff x="457200" y="1378813"/>
            <a:chExt cx="695400" cy="695450"/>
          </a:xfrm>
        </p:grpSpPr>
        <p:sp>
          <p:nvSpPr>
            <p:cNvPr id="1454" name="Google Shape;1454;p77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55" name="Google Shape;1455;p77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6" name="Google Shape;1456;p77"/>
          <p:cNvSpPr/>
          <p:nvPr/>
        </p:nvSpPr>
        <p:spPr>
          <a:xfrm flipH="1">
            <a:off x="6401175" y="193852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77"/>
          <p:cNvSpPr txBox="1">
            <a:spLocks noGrp="1"/>
          </p:cNvSpPr>
          <p:nvPr>
            <p:ph type="subTitle" idx="5"/>
          </p:nvPr>
        </p:nvSpPr>
        <p:spPr>
          <a:xfrm>
            <a:off x="6401175" y="193858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. Numbered 1–2 (Blue)">
  <p:cSld name="CUSTOM_2_7_1_5_2_1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9" name="Google Shape;1459;p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63" y="1183050"/>
            <a:ext cx="827470" cy="3662574"/>
          </a:xfrm>
          <a:prstGeom prst="rect">
            <a:avLst/>
          </a:prstGeom>
          <a:noFill/>
          <a:ln>
            <a:noFill/>
          </a:ln>
        </p:spPr>
      </p:pic>
      <p:sp>
        <p:nvSpPr>
          <p:cNvPr id="1460" name="Google Shape;1460;p78"/>
          <p:cNvSpPr/>
          <p:nvPr/>
        </p:nvSpPr>
        <p:spPr>
          <a:xfrm>
            <a:off x="1076325" y="1423550"/>
            <a:ext cx="3143100" cy="476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" name="Google Shape;1461;p7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62" name="Google Shape;1462;p7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463" name="Google Shape;1463;p7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4" name="Google Shape;1464;p7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65" name="Google Shape;1465;p7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6" name="Google Shape;1466;p7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467" name="Google Shape;1467;p78"/>
          <p:cNvGrpSpPr/>
          <p:nvPr/>
        </p:nvGrpSpPr>
        <p:grpSpPr>
          <a:xfrm>
            <a:off x="457206" y="1421303"/>
            <a:ext cx="533372" cy="533480"/>
            <a:chOff x="457200" y="1378813"/>
            <a:chExt cx="695400" cy="695450"/>
          </a:xfrm>
        </p:grpSpPr>
        <p:sp>
          <p:nvSpPr>
            <p:cNvPr id="1468" name="Google Shape;1468;p7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69" name="Google Shape;1469;p7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0" name="Google Shape;1470;p78"/>
          <p:cNvSpPr txBox="1">
            <a:spLocks noGrp="1"/>
          </p:cNvSpPr>
          <p:nvPr>
            <p:ph type="subTitle" idx="3"/>
          </p:nvPr>
        </p:nvSpPr>
        <p:spPr>
          <a:xfrm>
            <a:off x="-12300" y="2135850"/>
            <a:ext cx="4298400" cy="25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0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71" name="Google Shape;1471;p78"/>
          <p:cNvSpPr txBox="1">
            <a:spLocks noGrp="1"/>
          </p:cNvSpPr>
          <p:nvPr>
            <p:ph type="subTitle" idx="4"/>
          </p:nvPr>
        </p:nvSpPr>
        <p:spPr>
          <a:xfrm>
            <a:off x="1076325" y="1423475"/>
            <a:ext cx="3057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72" name="Google Shape;1472;p78"/>
          <p:cNvSpPr/>
          <p:nvPr/>
        </p:nvSpPr>
        <p:spPr>
          <a:xfrm>
            <a:off x="5555425" y="1425800"/>
            <a:ext cx="3143100" cy="476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3" name="Google Shape;1473;p78"/>
          <p:cNvGrpSpPr/>
          <p:nvPr/>
        </p:nvGrpSpPr>
        <p:grpSpPr>
          <a:xfrm>
            <a:off x="4936306" y="1423553"/>
            <a:ext cx="533372" cy="533480"/>
            <a:chOff x="457200" y="1378813"/>
            <a:chExt cx="695400" cy="695450"/>
          </a:xfrm>
        </p:grpSpPr>
        <p:sp>
          <p:nvSpPr>
            <p:cNvPr id="1474" name="Google Shape;1474;p7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475" name="Google Shape;1475;p7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6" name="Google Shape;1476;p78"/>
          <p:cNvSpPr txBox="1">
            <a:spLocks noGrp="1"/>
          </p:cNvSpPr>
          <p:nvPr>
            <p:ph type="subTitle" idx="5"/>
          </p:nvPr>
        </p:nvSpPr>
        <p:spPr>
          <a:xfrm>
            <a:off x="4466800" y="2138100"/>
            <a:ext cx="4298400" cy="25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0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78"/>
          <p:cNvSpPr txBox="1">
            <a:spLocks noGrp="1"/>
          </p:cNvSpPr>
          <p:nvPr>
            <p:ph type="subTitle" idx="6"/>
          </p:nvPr>
        </p:nvSpPr>
        <p:spPr>
          <a:xfrm>
            <a:off x="5555425" y="1425725"/>
            <a:ext cx="3057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. Numbered 1–5 (Grey)">
  <p:cSld name="CUSTOM_2_7_1_5_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7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80" name="Google Shape;1480;p7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481" name="Google Shape;1481;p7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2" name="Google Shape;1482;p7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83" name="Google Shape;1483;p7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4" name="Google Shape;1484;p7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85" name="Google Shape;1485;p79"/>
          <p:cNvSpPr/>
          <p:nvPr/>
        </p:nvSpPr>
        <p:spPr>
          <a:xfrm>
            <a:off x="400050" y="125272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86" name="Google Shape;1486;p79"/>
          <p:cNvSpPr/>
          <p:nvPr/>
        </p:nvSpPr>
        <p:spPr>
          <a:xfrm>
            <a:off x="1190550" y="127657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79"/>
          <p:cNvSpPr/>
          <p:nvPr/>
        </p:nvSpPr>
        <p:spPr>
          <a:xfrm>
            <a:off x="1133475" y="127657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79"/>
          <p:cNvSpPr/>
          <p:nvPr/>
        </p:nvSpPr>
        <p:spPr>
          <a:xfrm flipH="1">
            <a:off x="457188" y="196237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79"/>
          <p:cNvSpPr/>
          <p:nvPr/>
        </p:nvSpPr>
        <p:spPr>
          <a:xfrm flipH="1">
            <a:off x="876063" y="196237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79"/>
          <p:cNvSpPr/>
          <p:nvPr/>
        </p:nvSpPr>
        <p:spPr>
          <a:xfrm>
            <a:off x="7934400" y="193852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91" name="Google Shape;1491;p79"/>
          <p:cNvSpPr/>
          <p:nvPr/>
        </p:nvSpPr>
        <p:spPr>
          <a:xfrm>
            <a:off x="457200" y="262237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92" name="Google Shape;1492;p79"/>
          <p:cNvSpPr/>
          <p:nvPr/>
        </p:nvSpPr>
        <p:spPr>
          <a:xfrm>
            <a:off x="1190931" y="264622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79"/>
          <p:cNvSpPr/>
          <p:nvPr/>
        </p:nvSpPr>
        <p:spPr>
          <a:xfrm>
            <a:off x="1133856" y="264622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79"/>
          <p:cNvSpPr/>
          <p:nvPr/>
        </p:nvSpPr>
        <p:spPr>
          <a:xfrm flipH="1">
            <a:off x="514338" y="340822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79"/>
          <p:cNvSpPr/>
          <p:nvPr/>
        </p:nvSpPr>
        <p:spPr>
          <a:xfrm flipH="1">
            <a:off x="933213" y="340822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79"/>
          <p:cNvSpPr/>
          <p:nvPr/>
        </p:nvSpPr>
        <p:spPr>
          <a:xfrm>
            <a:off x="7991550" y="338437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97" name="Google Shape;1497;p79"/>
          <p:cNvSpPr/>
          <p:nvPr/>
        </p:nvSpPr>
        <p:spPr>
          <a:xfrm>
            <a:off x="438150" y="4095388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98" name="Google Shape;1498;p79"/>
          <p:cNvSpPr/>
          <p:nvPr/>
        </p:nvSpPr>
        <p:spPr>
          <a:xfrm>
            <a:off x="1190931" y="4119238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79"/>
          <p:cNvSpPr/>
          <p:nvPr/>
        </p:nvSpPr>
        <p:spPr>
          <a:xfrm>
            <a:off x="1133856" y="4119238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79"/>
          <p:cNvSpPr txBox="1">
            <a:spLocks noGrp="1"/>
          </p:cNvSpPr>
          <p:nvPr>
            <p:ph type="subTitle" idx="3"/>
          </p:nvPr>
        </p:nvSpPr>
        <p:spPr>
          <a:xfrm>
            <a:off x="-12175" y="1267550"/>
            <a:ext cx="7434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01" name="Google Shape;1501;p79"/>
          <p:cNvSpPr txBox="1">
            <a:spLocks noGrp="1"/>
          </p:cNvSpPr>
          <p:nvPr>
            <p:ph type="subTitle" idx="4"/>
          </p:nvPr>
        </p:nvSpPr>
        <p:spPr>
          <a:xfrm>
            <a:off x="175" y="1944963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1554475" bIns="0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02" name="Google Shape;1502;p79"/>
          <p:cNvSpPr txBox="1">
            <a:spLocks noGrp="1"/>
          </p:cNvSpPr>
          <p:nvPr>
            <p:ph type="subTitle" idx="5"/>
          </p:nvPr>
        </p:nvSpPr>
        <p:spPr>
          <a:xfrm>
            <a:off x="-12175" y="264817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03" name="Google Shape;1503;p79"/>
          <p:cNvSpPr txBox="1">
            <a:spLocks noGrp="1"/>
          </p:cNvSpPr>
          <p:nvPr>
            <p:ph type="subTitle" idx="6"/>
          </p:nvPr>
        </p:nvSpPr>
        <p:spPr>
          <a:xfrm>
            <a:off x="-12175" y="3394650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1554475" bIns="0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04" name="Google Shape;1504;p79"/>
          <p:cNvSpPr txBox="1">
            <a:spLocks noGrp="1"/>
          </p:cNvSpPr>
          <p:nvPr>
            <p:ph type="subTitle" idx="7"/>
          </p:nvPr>
        </p:nvSpPr>
        <p:spPr>
          <a:xfrm>
            <a:off x="175" y="411922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  <p15:guide id="2" pos="5460">
          <p15:clr>
            <a:srgbClr val="F9AD4C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. Bullets 1–4 (Greens)">
  <p:cSld name="CUSTOM_2_7_1_6_1_2"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80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8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08" name="Google Shape;1508;p8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9" name="Google Shape;1509;p8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0" name="Google Shape;1510;p8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11" name="Google Shape;1511;p8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2" name="Google Shape;1512;p8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13" name="Google Shape;1513;p80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14" name="Google Shape;1514;p80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80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80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80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18" name="Google Shape;1518;p80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19" name="Google Shape;1519;p80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520" name="Google Shape;1520;p8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1" name="Google Shape;1521;p80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2" name="Google Shape;1522;p80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32306" y="39165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3" name="Google Shape;1523;p8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8. Bullets 1–4 (Yellow/Green)">
  <p:cSld name="CUSTOM_2_7_1_6_1_2_1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81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6" name="Google Shape;1526;p8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27" name="Google Shape;1527;p8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28" name="Google Shape;1528;p8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9" name="Google Shape;1529;p8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30" name="Google Shape;1530;p8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31" name="Google Shape;1531;p8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32" name="Google Shape;1532;p81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33" name="Google Shape;1533;p81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81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81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81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37" name="Google Shape;1537;p81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38" name="Google Shape;1538;p81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539" name="Google Shape;1539;p8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0" name="Google Shape;1540;p8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2709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1" name="Google Shape;1541;p8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2" name="Google Shape;1542;p8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 Text with Sidebar">
  <p:cSld name="CUSTOM_2_4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9"/>
          <p:cNvPicPr preferRelativeResize="0"/>
          <p:nvPr/>
        </p:nvPicPr>
        <p:blipFill rotWithShape="1">
          <a:blip r:embed="rId2">
            <a:alphaModFix/>
          </a:blip>
          <a:srcRect t="119" b="119"/>
          <a:stretch/>
        </p:blipFill>
        <p:spPr>
          <a:xfrm>
            <a:off x="7048950" y="910275"/>
            <a:ext cx="1828800" cy="378479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6674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2"/>
          </p:nvPr>
        </p:nvSpPr>
        <p:spPr>
          <a:xfrm>
            <a:off x="0" y="1245800"/>
            <a:ext cx="6699600" cy="38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3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  <a:noFill/>
          <a:ln w="9525" cap="flat" cmpd="sng">
            <a:solidFill>
              <a:srgbClr val="DBD9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" name="Google Shape;73;p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74;p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Google Shape;75;p9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. Bullets 1–4 (Gray)">
  <p:cSld name="CUSTOM_2_7_1_6_1_2_1_1"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82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8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46" name="Google Shape;1546;p8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47" name="Google Shape;1547;p8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8" name="Google Shape;1548;p8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49" name="Google Shape;1549;p8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0" name="Google Shape;1550;p8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51" name="Google Shape;1551;p82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52" name="Google Shape;1552;p82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82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82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5" name="Google Shape;1555;p82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56" name="Google Shape;1556;p82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57" name="Google Shape;1557;p82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558" name="Google Shape;1558;p82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9" name="Google Shape;1559;p82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0" name="Google Shape;1560;p82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1" name="Google Shape;1561;p82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. Bullets 1–4 (Blue)">
  <p:cSld name="CUSTOM_2_7_1_6_1_2_1_1_1"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83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8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65" name="Google Shape;1565;p8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66" name="Google Shape;1566;p8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7" name="Google Shape;1567;p8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68" name="Google Shape;1568;p8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9" name="Google Shape;1569;p8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70" name="Google Shape;1570;p83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71" name="Google Shape;1571;p83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p83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" name="Google Shape;1573;p83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83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75" name="Google Shape;1575;p83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76" name="Google Shape;1576;p83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577" name="Google Shape;1577;p83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8" name="Google Shape;1578;p83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9" name="Google Shape;1579;p83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0" name="Google Shape;1580;p83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1. Bullets 1–5 (Green)">
  <p:cSld name="CUSTOM_2_7_1_4_1"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84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3" name="Google Shape;1583;p8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84" name="Google Shape;1584;p8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85" name="Google Shape;1585;p8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6" name="Google Shape;1586;p8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87" name="Google Shape;1587;p8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8" name="Google Shape;1588;p8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89" name="Google Shape;1589;p84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90" name="Google Shape;1590;p84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1" name="Google Shape;1591;p84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2" name="Google Shape;1592;p84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3" name="Google Shape;1593;p84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94" name="Google Shape;1594;p84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95" name="Google Shape;1595;p84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96" name="Google Shape;1596;p84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7" name="Google Shape;1597;p84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598" name="Google Shape;1598;p8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9" name="Google Shape;1599;p84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0" name="Google Shape;1600;p8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1" name="Google Shape;1601;p84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8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. Bullets 1–5 (Green/Yellow)">
  <p:cSld name="CUSTOM_2_7_1_4_1_2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85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5" name="Google Shape;1605;p8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06" name="Google Shape;1606;p8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607" name="Google Shape;1607;p8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8" name="Google Shape;1608;p8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09" name="Google Shape;1609;p8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0" name="Google Shape;1610;p8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11" name="Google Shape;1611;p85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12" name="Google Shape;1612;p85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85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" name="Google Shape;1614;p85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5" name="Google Shape;1615;p85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16" name="Google Shape;1616;p85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17" name="Google Shape;1617;p85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18" name="Google Shape;1618;p85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" name="Google Shape;1619;p85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620" name="Google Shape;1620;p8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1" name="Google Shape;1621;p8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01034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2" name="Google Shape;1622;p8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3" name="Google Shape;1623;p8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3927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4" name="Google Shape;1624;p8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3. Bullets 1–5 (Gray)">
  <p:cSld name="CUSTOM_2_7_1_4_1_1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86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8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28" name="Google Shape;1628;p86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629" name="Google Shape;1629;p8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0" name="Google Shape;1630;p8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31" name="Google Shape;1631;p8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2" name="Google Shape;1632;p86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33" name="Google Shape;1633;p86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34" name="Google Shape;1634;p86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5" name="Google Shape;1635;p86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6" name="Google Shape;1636;p86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86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38" name="Google Shape;1638;p86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39" name="Google Shape;1639;p86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40" name="Google Shape;1640;p86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86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642" name="Google Shape;1642;p86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3" name="Google Shape;1643;p86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4" name="Google Shape;1644;p86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5" name="Google Shape;1645;p86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6" name="Google Shape;1646;p86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4. Bullets 1–5 (Blue)">
  <p:cSld name="CUSTOM_2_7_1_4_1_1_1"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87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p8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50" name="Google Shape;1650;p8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651" name="Google Shape;1651;p8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2" name="Google Shape;1652;p8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53" name="Google Shape;1653;p8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4" name="Google Shape;1654;p8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55" name="Google Shape;1655;p87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56" name="Google Shape;1656;p87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7" name="Google Shape;1657;p87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8" name="Google Shape;1658;p87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9" name="Google Shape;1659;p87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60" name="Google Shape;1660;p87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61" name="Google Shape;1661;p87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62" name="Google Shape;1662;p87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" name="Google Shape;1663;p87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664" name="Google Shape;1664;p87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5" name="Google Shape;1665;p87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6" name="Google Shape;1666;p87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7" name="Google Shape;1667;p87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8" name="Google Shape;1668;p87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5. Bullets 1–6 (Green)">
  <p:cSld name="CUSTOM_2_7_1_3_1_1_3_1">
    <p:spTree>
      <p:nvGrpSpPr>
        <p:cNvPr id="1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88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1" name="Google Shape;1671;p8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72" name="Google Shape;1672;p8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673" name="Google Shape;1673;p8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74" name="Google Shape;1674;p8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75" name="Google Shape;1675;p8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76" name="Google Shape;1676;p8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77" name="Google Shape;1677;p88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78" name="Google Shape;1678;p88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9" name="Google Shape;1679;p88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0" name="Google Shape;1680;p88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1" name="Google Shape;1681;p88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2" name="Google Shape;1682;p88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3" name="Google Shape;1683;p88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84" name="Google Shape;1684;p88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85" name="Google Shape;1685;p88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86" name="Google Shape;1686;p88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87" name="Google Shape;1687;p88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688" name="Google Shape;1688;p8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9" name="Google Shape;1689;p88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0" name="Google Shape;1690;p8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1" name="Google Shape;1691;p88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2" name="Google Shape;1692;p8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3" name="Google Shape;1693;p88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6. Bullets 1–6 (Yellow/Green)">
  <p:cSld name="CUSTOM_2_7_1_3_1_1_3_2"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p89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6" name="Google Shape;1696;p8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97" name="Google Shape;1697;p8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698" name="Google Shape;1698;p8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99" name="Google Shape;1699;p8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00" name="Google Shape;1700;p8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01" name="Google Shape;1701;p8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02" name="Google Shape;1702;p89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03" name="Google Shape;1703;p89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4" name="Google Shape;1704;p89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5" name="Google Shape;1705;p89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6" name="Google Shape;1706;p89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89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89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09" name="Google Shape;1709;p89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10" name="Google Shape;1710;p89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11" name="Google Shape;1711;p89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12" name="Google Shape;1712;p89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713" name="Google Shape;1713;p8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4" name="Google Shape;1714;p8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848847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5" name="Google Shape;1715;p8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6" name="Google Shape;1716;p8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40985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7" name="Google Shape;1717;p8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8" name="Google Shape;1718;p8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203272"/>
            <a:ext cx="577804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7. Bullets 1–6 (Gray)">
  <p:cSld name="CUSTOM_2_7_1_3_1_1_3_3">
    <p:spTree>
      <p:nvGrpSpPr>
        <p:cNvPr id="1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90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1" name="Google Shape;1721;p9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22" name="Google Shape;1722;p9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723" name="Google Shape;1723;p9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4" name="Google Shape;1724;p9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25" name="Google Shape;1725;p9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6" name="Google Shape;1726;p9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27" name="Google Shape;1727;p90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28" name="Google Shape;1728;p90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9" name="Google Shape;1729;p90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0" name="Google Shape;1730;p90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1" name="Google Shape;1731;p90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2" name="Google Shape;1732;p90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3" name="Google Shape;1733;p90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34" name="Google Shape;1734;p90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35" name="Google Shape;1735;p90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36" name="Google Shape;1736;p90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37" name="Google Shape;1737;p90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738" name="Google Shape;1738;p9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9" name="Google Shape;1739;p9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0" name="Google Shape;1740;p9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1" name="Google Shape;1741;p9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9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3" name="Google Shape;1743;p9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8. Bullets 1–6 (Blue)">
  <p:cSld name="CUSTOM_2_7_1_3_1_1_3_2_1"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91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6" name="Google Shape;1746;p9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47" name="Google Shape;1747;p9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748" name="Google Shape;1748;p9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49" name="Google Shape;1749;p9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50" name="Google Shape;1750;p9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1" name="Google Shape;1751;p9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52" name="Google Shape;1752;p91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53" name="Google Shape;1753;p91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91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91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91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91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91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59" name="Google Shape;1759;p91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60" name="Google Shape;1760;p91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61" name="Google Shape;1761;p91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62" name="Google Shape;1762;p91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763" name="Google Shape;1763;p9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4" name="Google Shape;1764;p9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5" name="Google Shape;1765;p9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9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7" name="Google Shape;1767;p9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8" name="Google Shape;1768;p91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Call Attention Slide">
  <p:cSld name="CUSTOM_2_3_1_1_3_1_1_2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0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2544050" y="1545675"/>
            <a:ext cx="5770200" cy="24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 rotWithShape="1">
          <a:blip r:embed="rId3">
            <a:alphaModFix/>
          </a:blip>
          <a:srcRect l="139" r="149"/>
          <a:stretch/>
        </p:blipFill>
        <p:spPr>
          <a:xfrm>
            <a:off x="1258175" y="1332825"/>
            <a:ext cx="1371601" cy="200253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9. Bullets 1–7 (Green)">
  <p:cSld name="CUSTOM_2_7_1_3_1_1_1_2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92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9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2" name="Google Shape;1772;p9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773" name="Google Shape;1773;p9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4" name="Google Shape;1774;p9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75" name="Google Shape;1775;p9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6" name="Google Shape;1776;p9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7" name="Google Shape;1777;p92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8" name="Google Shape;1778;p92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9" name="Google Shape;1779;p92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80" name="Google Shape;1780;p92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1" name="Google Shape;1781;p92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82" name="Google Shape;1782;p92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3" name="Google Shape;1783;p92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84" name="Google Shape;1784;p92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5" name="Google Shape;1785;p92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86" name="Google Shape;1786;p92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7" name="Google Shape;1787;p92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88" name="Google Shape;1788;p92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9" name="Google Shape;1789;p92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790" name="Google Shape;1790;p9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1" name="Google Shape;1791;p92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2" name="Google Shape;1792;p9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3" name="Google Shape;1793;p92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4" name="Google Shape;1794;p9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5" name="Google Shape;1795;p92"/>
          <p:cNvPicPr preferRelativeResize="0"/>
          <p:nvPr/>
        </p:nvPicPr>
        <p:blipFill rotWithShape="1">
          <a:blip r:embed="rId3">
            <a:alphaModFix/>
          </a:blip>
          <a:srcRect t="1380" b="1390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6" name="Google Shape;1796;p9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0. Bullets 1–7 (Yellow/Green)">
  <p:cSld name="CUSTOM_2_7_1_3_1_1_1_2_1"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p93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9" name="Google Shape;1799;p9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00" name="Google Shape;1800;p9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801" name="Google Shape;1801;p9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02" name="Google Shape;1802;p9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03" name="Google Shape;1803;p9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04" name="Google Shape;1804;p9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05" name="Google Shape;1805;p93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06" name="Google Shape;1806;p93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7" name="Google Shape;1807;p93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08" name="Google Shape;1808;p93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9" name="Google Shape;1809;p93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10" name="Google Shape;1810;p93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1" name="Google Shape;1811;p93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12" name="Google Shape;1812;p93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3" name="Google Shape;1813;p93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14" name="Google Shape;1814;p93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93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16" name="Google Shape;1816;p93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93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818" name="Google Shape;1818;p9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9" name="Google Shape;1819;p9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0" name="Google Shape;1820;p9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1" name="Google Shape;1821;p9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2" name="Google Shape;1822;p9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3" name="Google Shape;1823;p9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794760"/>
            <a:ext cx="520979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4" name="Google Shape;1824;p9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1. Bullets 1–7 (Gray)">
  <p:cSld name="CUSTOM_2_7_1_3_1_1_1_2_1_1"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p94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7" name="Google Shape;1827;p9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28" name="Google Shape;1828;p9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829" name="Google Shape;1829;p9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30" name="Google Shape;1830;p9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31" name="Google Shape;1831;p9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32" name="Google Shape;1832;p9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33" name="Google Shape;1833;p94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34" name="Google Shape;1834;p94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5" name="Google Shape;1835;p94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36" name="Google Shape;1836;p94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" name="Google Shape;1837;p94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38" name="Google Shape;1838;p94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9" name="Google Shape;1839;p94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40" name="Google Shape;1840;p94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1" name="Google Shape;1841;p94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42" name="Google Shape;1842;p94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3" name="Google Shape;1843;p94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44" name="Google Shape;1844;p94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5" name="Google Shape;1845;p94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846" name="Google Shape;1846;p94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7" name="Google Shape;1847;p94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8" name="Google Shape;1848;p94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9" name="Google Shape;1849;p94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0" name="Google Shape;1850;p94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1" name="Google Shape;1851;p94"/>
          <p:cNvPicPr preferRelativeResize="0"/>
          <p:nvPr/>
        </p:nvPicPr>
        <p:blipFill rotWithShape="1">
          <a:blip r:embed="rId2">
            <a:alphaModFix/>
          </a:blip>
          <a:srcRect t="2883" b="2892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2" name="Google Shape;1852;p94"/>
          <p:cNvPicPr preferRelativeResize="0"/>
          <p:nvPr/>
        </p:nvPicPr>
        <p:blipFill rotWithShape="1">
          <a:blip r:embed="rId2">
            <a:alphaModFix/>
          </a:blip>
          <a:srcRect t="2883" b="2892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2. Bullets 1–7 (Blue)">
  <p:cSld name="CUSTOM_2_7_1_3_1_1_1_2_1_1_1"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95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5" name="Google Shape;1855;p9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56" name="Google Shape;1856;p9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857" name="Google Shape;1857;p9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8" name="Google Shape;1858;p9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59" name="Google Shape;1859;p9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60" name="Google Shape;1860;p9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61" name="Google Shape;1861;p95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62" name="Google Shape;1862;p95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3" name="Google Shape;1863;p95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64" name="Google Shape;1864;p95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5" name="Google Shape;1865;p95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66" name="Google Shape;1866;p95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7" name="Google Shape;1867;p95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68" name="Google Shape;1868;p95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9" name="Google Shape;1869;p95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70" name="Google Shape;1870;p95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1" name="Google Shape;1871;p95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72" name="Google Shape;1872;p95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3" name="Google Shape;1873;p95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874" name="Google Shape;1874;p95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5" name="Google Shape;1875;p95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709650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6" name="Google Shape;1876;p95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7" name="Google Shape;1877;p95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755163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8" name="Google Shape;1878;p95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9" name="Google Shape;1879;p95"/>
          <p:cNvPicPr preferRelativeResize="0"/>
          <p:nvPr/>
        </p:nvPicPr>
        <p:blipFill rotWithShape="1">
          <a:blip r:embed="rId2">
            <a:alphaModFix/>
          </a:blip>
          <a:srcRect t="1616" b="1616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0" name="Google Shape;1880;p95"/>
          <p:cNvPicPr preferRelativeResize="0"/>
          <p:nvPr/>
        </p:nvPicPr>
        <p:blipFill rotWithShape="1">
          <a:blip r:embed="rId2">
            <a:alphaModFix/>
          </a:blip>
          <a:srcRect t="1616" b="1616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3. Bullets 1–8 (Green)">
  <p:cSld name="CUSTOM_2_7_1_3_1_1_1_1_1_1"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9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83" name="Google Shape;1883;p96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884" name="Google Shape;1884;p9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5" name="Google Shape;1885;p9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86" name="Google Shape;1886;p9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7" name="Google Shape;1887;p96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88" name="Google Shape;1888;p96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9" name="Google Shape;1889;p96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90" name="Google Shape;1890;p96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1" name="Google Shape;1891;p96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92" name="Google Shape;1892;p96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3" name="Google Shape;1893;p96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94" name="Google Shape;1894;p96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5" name="Google Shape;1895;p96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96" name="Google Shape;1896;p96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7" name="Google Shape;1897;p96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98" name="Google Shape;1898;p96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9" name="Google Shape;1899;p96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00" name="Google Shape;1900;p96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1" name="Google Shape;1901;p96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02" name="Google Shape;1902;p96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96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904" name="Google Shape;1904;p9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5" name="Google Shape;1905;p96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6" name="Google Shape;1906;p9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7" name="Google Shape;1907;p96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8" name="Google Shape;1908;p9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9" name="Google Shape;1909;p96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0" name="Google Shape;1910;p9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1" name="Google Shape;1911;p96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4. Bullets 1–8 (Yellow/Green)">
  <p:cSld name="CUSTOM_2_7_1_3_1_1_1_1_1_1_1">
    <p:spTree>
      <p:nvGrpSpPr>
        <p:cNvPr id="1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9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14" name="Google Shape;1914;p9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915" name="Google Shape;1915;p9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6" name="Google Shape;1916;p9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17" name="Google Shape;1917;p9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8" name="Google Shape;1918;p9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19" name="Google Shape;1919;p97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97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21" name="Google Shape;1921;p97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2" name="Google Shape;1922;p97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23" name="Google Shape;1923;p97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4" name="Google Shape;1924;p97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25" name="Google Shape;1925;p97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6" name="Google Shape;1926;p97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27" name="Google Shape;1927;p97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97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29" name="Google Shape;1929;p97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0" name="Google Shape;1930;p97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31" name="Google Shape;1931;p97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2" name="Google Shape;1932;p97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33" name="Google Shape;1933;p97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97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935" name="Google Shape;1935;p9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6" name="Google Shape;1936;p9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7" name="Google Shape;1937;p9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8" name="Google Shape;1938;p9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9" name="Google Shape;1939;p9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0" name="Google Shape;1940;p9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1" name="Google Shape;1941;p9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2" name="Google Shape;1942;p9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5. Bullets 1–8 (Gray)">
  <p:cSld name="CUSTOM_2_7_1_3_1_1_1_1_1_1_1_1">
    <p:spTree>
      <p:nvGrpSpPr>
        <p:cNvPr id="1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p9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45" name="Google Shape;1945;p9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946" name="Google Shape;1946;p9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47" name="Google Shape;1947;p9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48" name="Google Shape;1948;p9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49" name="Google Shape;1949;p9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50" name="Google Shape;1950;p98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1" name="Google Shape;1951;p98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52" name="Google Shape;1952;p98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98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54" name="Google Shape;1954;p98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5" name="Google Shape;1955;p98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56" name="Google Shape;1956;p98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7" name="Google Shape;1957;p98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58" name="Google Shape;1958;p98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9" name="Google Shape;1959;p98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60" name="Google Shape;1960;p98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1" name="Google Shape;1961;p98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62" name="Google Shape;1962;p98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98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64" name="Google Shape;1964;p98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98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966" name="Google Shape;1966;p9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7" name="Google Shape;1967;p9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8" name="Google Shape;1968;p9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9" name="Google Shape;1969;p9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0" name="Google Shape;1970;p9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1" name="Google Shape;1971;p9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2" name="Google Shape;1972;p9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3" name="Google Shape;1973;p98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6. Bullets 1–8 (Blue)">
  <p:cSld name="CUSTOM_2_7_1_3_1_1_1_1_1_1_1_1_1">
    <p:spTree>
      <p:nvGrpSpPr>
        <p:cNvPr id="1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9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76" name="Google Shape;1976;p9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977" name="Google Shape;1977;p9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78" name="Google Shape;1978;p9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79" name="Google Shape;1979;p9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0" name="Google Shape;1980;p9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81" name="Google Shape;1981;p99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2" name="Google Shape;1982;p99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83" name="Google Shape;1983;p99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4" name="Google Shape;1984;p99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85" name="Google Shape;1985;p99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6" name="Google Shape;1986;p99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87" name="Google Shape;1987;p99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8" name="Google Shape;1988;p99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89" name="Google Shape;1989;p99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0" name="Google Shape;1990;p99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91" name="Google Shape;1991;p99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2" name="Google Shape;1992;p99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93" name="Google Shape;1993;p99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4" name="Google Shape;1994;p99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95" name="Google Shape;1995;p99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6" name="Google Shape;1996;p99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997" name="Google Shape;1997;p9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8" name="Google Shape;1998;p9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9" name="Google Shape;1999;p9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0" name="Google Shape;2000;p9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1" name="Google Shape;2001;p9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2" name="Google Shape;2002;p9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3" name="Google Shape;2003;p9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4" name="Google Shape;2004;p99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7. Fist to Five">
  <p:cSld name="CUSTOM_2_3_1_1_3_1_1_2_1_1_1_1">
    <p:spTree>
      <p:nvGrpSpPr>
        <p:cNvPr id="1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6" name="Google Shape;2006;p100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2007" name="Google Shape;2007;p100"/>
          <p:cNvSpPr txBox="1">
            <a:spLocks noGrp="1"/>
          </p:cNvSpPr>
          <p:nvPr>
            <p:ph type="title"/>
          </p:nvPr>
        </p:nvSpPr>
        <p:spPr>
          <a:xfrm>
            <a:off x="274350" y="3307075"/>
            <a:ext cx="8595300" cy="15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08" name="Google Shape;2008;p10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9" name="Google Shape;2009;p100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2010" name="Google Shape;2010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549" y="769725"/>
            <a:ext cx="7488902" cy="18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11" name="Google Shape;2011;p100"/>
          <p:cNvSpPr txBox="1"/>
          <p:nvPr/>
        </p:nvSpPr>
        <p:spPr>
          <a:xfrm>
            <a:off x="202525" y="2754341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FIST TO FIVE: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012" name="Google Shape;2012;p100"/>
          <p:cNvCxnSpPr/>
          <p:nvPr/>
        </p:nvCxnSpPr>
        <p:spPr>
          <a:xfrm>
            <a:off x="2305500" y="3307075"/>
            <a:ext cx="4533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8. Review">
  <p:cSld name="CUSTOM_17_2_1_2_1">
    <p:spTree>
      <p:nvGrpSpPr>
        <p:cNvPr id="1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4" name="Google Shape;2014;p101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2015" name="Google Shape;2015;p10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6" name="Google Shape;2016;p101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17" name="Google Shape;2017;p101"/>
          <p:cNvSpPr txBox="1"/>
          <p:nvPr/>
        </p:nvSpPr>
        <p:spPr>
          <a:xfrm>
            <a:off x="274350" y="28807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Medium"/>
                <a:ea typeface="Roboto Medium"/>
                <a:cs typeface="Roboto Medium"/>
                <a:sym typeface="Roboto Medium"/>
              </a:rPr>
              <a:t>Time’s Up! </a:t>
            </a:r>
            <a:r>
              <a:rPr lang="en" sz="3600"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018" name="Google Shape;2018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959" y="1143000"/>
            <a:ext cx="1222082" cy="1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4.xml"/><Relationship Id="rId18" Type="http://schemas.openxmlformats.org/officeDocument/2006/relationships/slideLayout" Target="../slideLayouts/slideLayout69.xml"/><Relationship Id="rId26" Type="http://schemas.openxmlformats.org/officeDocument/2006/relationships/slideLayout" Target="../slideLayouts/slideLayout77.xml"/><Relationship Id="rId39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72.xml"/><Relationship Id="rId34" Type="http://schemas.openxmlformats.org/officeDocument/2006/relationships/slideLayout" Target="../slideLayouts/slideLayout85.xml"/><Relationship Id="rId42" Type="http://schemas.openxmlformats.org/officeDocument/2006/relationships/slideLayout" Target="../slideLayouts/slideLayout93.xml"/><Relationship Id="rId47" Type="http://schemas.openxmlformats.org/officeDocument/2006/relationships/slideLayout" Target="../slideLayouts/slideLayout98.xml"/><Relationship Id="rId50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29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62.xml"/><Relationship Id="rId24" Type="http://schemas.openxmlformats.org/officeDocument/2006/relationships/slideLayout" Target="../slideLayouts/slideLayout75.xml"/><Relationship Id="rId32" Type="http://schemas.openxmlformats.org/officeDocument/2006/relationships/slideLayout" Target="../slideLayouts/slideLayout83.xml"/><Relationship Id="rId37" Type="http://schemas.openxmlformats.org/officeDocument/2006/relationships/slideLayout" Target="../slideLayouts/slideLayout88.xml"/><Relationship Id="rId40" Type="http://schemas.openxmlformats.org/officeDocument/2006/relationships/slideLayout" Target="../slideLayouts/slideLayout91.xml"/><Relationship Id="rId45" Type="http://schemas.openxmlformats.org/officeDocument/2006/relationships/slideLayout" Target="../slideLayouts/slideLayout96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23" Type="http://schemas.openxmlformats.org/officeDocument/2006/relationships/slideLayout" Target="../slideLayouts/slideLayout74.xml"/><Relationship Id="rId28" Type="http://schemas.openxmlformats.org/officeDocument/2006/relationships/slideLayout" Target="../slideLayouts/slideLayout79.xml"/><Relationship Id="rId36" Type="http://schemas.openxmlformats.org/officeDocument/2006/relationships/slideLayout" Target="../slideLayouts/slideLayout87.xml"/><Relationship Id="rId49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70.xml"/><Relationship Id="rId31" Type="http://schemas.openxmlformats.org/officeDocument/2006/relationships/slideLayout" Target="../slideLayouts/slideLayout82.xml"/><Relationship Id="rId44" Type="http://schemas.openxmlformats.org/officeDocument/2006/relationships/slideLayout" Target="../slideLayouts/slideLayout95.xml"/><Relationship Id="rId52" Type="http://schemas.openxmlformats.org/officeDocument/2006/relationships/theme" Target="../theme/theme2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Relationship Id="rId22" Type="http://schemas.openxmlformats.org/officeDocument/2006/relationships/slideLayout" Target="../slideLayouts/slideLayout73.xml"/><Relationship Id="rId27" Type="http://schemas.openxmlformats.org/officeDocument/2006/relationships/slideLayout" Target="../slideLayouts/slideLayout78.xml"/><Relationship Id="rId30" Type="http://schemas.openxmlformats.org/officeDocument/2006/relationships/slideLayout" Target="../slideLayouts/slideLayout81.xml"/><Relationship Id="rId35" Type="http://schemas.openxmlformats.org/officeDocument/2006/relationships/slideLayout" Target="../slideLayouts/slideLayout86.xml"/><Relationship Id="rId43" Type="http://schemas.openxmlformats.org/officeDocument/2006/relationships/slideLayout" Target="../slideLayouts/slideLayout94.xml"/><Relationship Id="rId48" Type="http://schemas.openxmlformats.org/officeDocument/2006/relationships/slideLayout" Target="../slideLayouts/slideLayout99.xml"/><Relationship Id="rId8" Type="http://schemas.openxmlformats.org/officeDocument/2006/relationships/slideLayout" Target="../slideLayouts/slideLayout59.xml"/><Relationship Id="rId51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5" Type="http://schemas.openxmlformats.org/officeDocument/2006/relationships/slideLayout" Target="../slideLayouts/slideLayout76.xml"/><Relationship Id="rId33" Type="http://schemas.openxmlformats.org/officeDocument/2006/relationships/slideLayout" Target="../slideLayouts/slideLayout84.xml"/><Relationship Id="rId38" Type="http://schemas.openxmlformats.org/officeDocument/2006/relationships/slideLayout" Target="../slideLayouts/slideLayout89.xml"/><Relationship Id="rId46" Type="http://schemas.openxmlformats.org/officeDocument/2006/relationships/slideLayout" Target="../slideLayouts/slideLayout97.xml"/><Relationship Id="rId20" Type="http://schemas.openxmlformats.org/officeDocument/2006/relationships/slideLayout" Target="../slideLayouts/slideLayout71.xml"/><Relationship Id="rId41" Type="http://schemas.openxmlformats.org/officeDocument/2006/relationships/slideLayout" Target="../slideLayouts/slideLayout92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</a:defRPr>
            </a:lvl1pPr>
            <a:lvl2pPr lvl="1" algn="r">
              <a:buNone/>
              <a:defRPr sz="1300">
                <a:solidFill>
                  <a:schemeClr val="tx1"/>
                </a:solidFill>
              </a:defRPr>
            </a:lvl2pPr>
            <a:lvl3pPr lvl="2" algn="r">
              <a:buNone/>
              <a:defRPr sz="1300">
                <a:solidFill>
                  <a:schemeClr val="tx1"/>
                </a:solidFill>
              </a:defRPr>
            </a:lvl3pPr>
            <a:lvl4pPr lvl="3" algn="r">
              <a:buNone/>
              <a:defRPr sz="1300">
                <a:solidFill>
                  <a:schemeClr val="tx1"/>
                </a:solidFill>
              </a:defRPr>
            </a:lvl4pPr>
            <a:lvl5pPr lvl="4" algn="r">
              <a:buNone/>
              <a:defRPr sz="1300">
                <a:solidFill>
                  <a:schemeClr val="tx1"/>
                </a:solidFill>
              </a:defRPr>
            </a:lvl5pPr>
            <a:lvl6pPr lvl="5" algn="r">
              <a:buNone/>
              <a:defRPr sz="1300">
                <a:solidFill>
                  <a:schemeClr val="tx1"/>
                </a:solidFill>
              </a:defRPr>
            </a:lvl6pPr>
            <a:lvl7pPr lvl="6" algn="r">
              <a:buNone/>
              <a:defRPr sz="1300">
                <a:solidFill>
                  <a:schemeClr val="tx1"/>
                </a:solidFill>
              </a:defRPr>
            </a:lvl7pPr>
            <a:lvl8pPr lvl="7" algn="r">
              <a:buNone/>
              <a:defRPr sz="1300">
                <a:solidFill>
                  <a:schemeClr val="tx1"/>
                </a:solidFill>
              </a:defRPr>
            </a:lvl8pPr>
            <a:lvl9pPr lvl="8" algn="r">
              <a:buNone/>
              <a:defRPr sz="1300">
                <a:solidFill>
                  <a:schemeClr val="tx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</p:sldLayoutIdLst>
  <mc:AlternateContent xmlns:mc="http://schemas.openxmlformats.org/markup-compatibility/2006" xmlns:p14="http://schemas.microsoft.com/office/powerpoint/2010/main">
    <mc:Choice Requires="p14">
      <p:transition p14:dur="4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5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chemeClr val="tx1"/>
                </a:solidFill>
              </a:defRPr>
            </a:lvl1pPr>
            <a:lvl2pPr lvl="1" algn="r" rtl="0">
              <a:buNone/>
              <a:defRPr sz="1300">
                <a:solidFill>
                  <a:schemeClr val="tx1"/>
                </a:solidFill>
              </a:defRPr>
            </a:lvl2pPr>
            <a:lvl3pPr lvl="2" algn="r" rtl="0">
              <a:buNone/>
              <a:defRPr sz="1300">
                <a:solidFill>
                  <a:schemeClr val="tx1"/>
                </a:solidFill>
              </a:defRPr>
            </a:lvl3pPr>
            <a:lvl4pPr lvl="3" algn="r" rtl="0">
              <a:buNone/>
              <a:defRPr sz="1300">
                <a:solidFill>
                  <a:schemeClr val="tx1"/>
                </a:solidFill>
              </a:defRPr>
            </a:lvl4pPr>
            <a:lvl5pPr lvl="4" algn="r" rtl="0">
              <a:buNone/>
              <a:defRPr sz="1300">
                <a:solidFill>
                  <a:schemeClr val="tx1"/>
                </a:solidFill>
              </a:defRPr>
            </a:lvl5pPr>
            <a:lvl6pPr lvl="5" algn="r" rtl="0">
              <a:buNone/>
              <a:defRPr sz="1300">
                <a:solidFill>
                  <a:schemeClr val="tx1"/>
                </a:solidFill>
              </a:defRPr>
            </a:lvl6pPr>
            <a:lvl7pPr lvl="6" algn="r" rtl="0">
              <a:buNone/>
              <a:defRPr sz="1300">
                <a:solidFill>
                  <a:schemeClr val="tx1"/>
                </a:solidFill>
              </a:defRPr>
            </a:lvl7pPr>
            <a:lvl8pPr lvl="7" algn="r" rtl="0">
              <a:buNone/>
              <a:defRPr sz="1300">
                <a:solidFill>
                  <a:schemeClr val="tx1"/>
                </a:solidFill>
              </a:defRPr>
            </a:lvl8pPr>
            <a:lvl9pPr lvl="8" algn="r" rtl="0">
              <a:buNone/>
              <a:defRPr sz="1300">
                <a:solidFill>
                  <a:schemeClr val="tx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  <p:sldLayoutId id="2147483719" r:id="rId21"/>
    <p:sldLayoutId id="2147483720" r:id="rId22"/>
    <p:sldLayoutId id="2147483721" r:id="rId23"/>
    <p:sldLayoutId id="2147483722" r:id="rId24"/>
    <p:sldLayoutId id="2147483723" r:id="rId25"/>
    <p:sldLayoutId id="2147483724" r:id="rId26"/>
    <p:sldLayoutId id="2147483725" r:id="rId27"/>
    <p:sldLayoutId id="2147483726" r:id="rId28"/>
    <p:sldLayoutId id="2147483727" r:id="rId29"/>
    <p:sldLayoutId id="2147483728" r:id="rId30"/>
    <p:sldLayoutId id="2147483729" r:id="rId31"/>
    <p:sldLayoutId id="2147483730" r:id="rId32"/>
    <p:sldLayoutId id="2147483731" r:id="rId33"/>
    <p:sldLayoutId id="2147483732" r:id="rId34"/>
    <p:sldLayoutId id="2147483733" r:id="rId35"/>
    <p:sldLayoutId id="2147483734" r:id="rId36"/>
    <p:sldLayoutId id="2147483735" r:id="rId37"/>
    <p:sldLayoutId id="2147483736" r:id="rId38"/>
    <p:sldLayoutId id="2147483737" r:id="rId39"/>
    <p:sldLayoutId id="2147483738" r:id="rId40"/>
    <p:sldLayoutId id="2147483739" r:id="rId41"/>
    <p:sldLayoutId id="2147483740" r:id="rId42"/>
    <p:sldLayoutId id="2147483741" r:id="rId43"/>
    <p:sldLayoutId id="2147483742" r:id="rId44"/>
    <p:sldLayoutId id="2147483743" r:id="rId45"/>
    <p:sldLayoutId id="2147483744" r:id="rId46"/>
    <p:sldLayoutId id="2147483745" r:id="rId47"/>
    <p:sldLayoutId id="2147483746" r:id="rId48"/>
    <p:sldLayoutId id="2147483747" r:id="rId49"/>
    <p:sldLayoutId id="2147483749" r:id="rId50"/>
    <p:sldLayoutId id="2147483750" r:id="rId5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8.xml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8.xml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8.xml"/><Relationship Id="rId5" Type="http://schemas.openxmlformats.org/officeDocument/2006/relationships/image" Target="../media/image38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p106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</p:spPr>
        <p:txBody>
          <a:bodyPr spcFirstLastPara="1" wrap="square" lIns="0" tIns="9125" rIns="118870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Penetration Testing Day 5</a:t>
            </a:r>
            <a:endParaRPr/>
          </a:p>
        </p:txBody>
      </p:sp>
      <p:sp>
        <p:nvSpPr>
          <p:cNvPr id="2038" name="Google Shape;2038;p106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</p:spPr>
        <p:txBody>
          <a:bodyPr spcFirstLastPara="1" wrap="square" lIns="2880350" tIns="0" rIns="457200" bIns="4572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 Exploitation </a:t>
            </a:r>
            <a:br>
              <a:rPr lang="en"/>
            </a:br>
            <a:r>
              <a:rPr lang="en"/>
              <a:t>with Meterpreter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039" name="Google Shape;2039;p106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</a:t>
            </a:fld>
            <a:endParaRPr sz="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11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Staged vs. Stageless Payloads</a:t>
            </a:r>
            <a:endParaRPr/>
          </a:p>
        </p:txBody>
      </p:sp>
      <p:sp>
        <p:nvSpPr>
          <p:cNvPr id="2133" name="Google Shape;2133;p11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Depending on what size payloads the exploit can handle,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we can make payloads staged or stageless. 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4" name="Google Shape;2134;p115"/>
          <p:cNvSpPr/>
          <p:nvPr/>
        </p:nvSpPr>
        <p:spPr>
          <a:xfrm>
            <a:off x="4498500" y="1581559"/>
            <a:ext cx="388500" cy="31251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35" name="Google Shape;2135;p115"/>
          <p:cNvPicPr preferRelativeResize="0"/>
          <p:nvPr/>
        </p:nvPicPr>
        <p:blipFill>
          <a:blip r:embed="rId3">
            <a:alphaModFix amt="39000"/>
          </a:blip>
          <a:stretch>
            <a:fillRect/>
          </a:stretch>
        </p:blipFill>
        <p:spPr>
          <a:xfrm>
            <a:off x="4555425" y="1421775"/>
            <a:ext cx="284825" cy="3298749"/>
          </a:xfrm>
          <a:prstGeom prst="rect">
            <a:avLst/>
          </a:prstGeom>
          <a:noFill/>
          <a:ln>
            <a:noFill/>
          </a:ln>
        </p:spPr>
      </p:pic>
      <p:sp>
        <p:nvSpPr>
          <p:cNvPr id="2136" name="Google Shape;2136;p115"/>
          <p:cNvSpPr/>
          <p:nvPr/>
        </p:nvSpPr>
        <p:spPr>
          <a:xfrm>
            <a:off x="7835325" y="99175"/>
            <a:ext cx="1141500" cy="1223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37" name="Google Shape;2137;p115"/>
          <p:cNvPicPr preferRelativeResize="0"/>
          <p:nvPr/>
        </p:nvPicPr>
        <p:blipFill rotWithShape="1">
          <a:blip r:embed="rId4">
            <a:alphaModFix/>
          </a:blip>
          <a:srcRect l="18084" r="18078"/>
          <a:stretch/>
        </p:blipFill>
        <p:spPr>
          <a:xfrm>
            <a:off x="7893484" y="103775"/>
            <a:ext cx="1083216" cy="114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8" name="Google Shape;2138;p115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10</a:t>
            </a:fld>
            <a:endParaRPr sz="600"/>
          </a:p>
        </p:txBody>
      </p:sp>
      <p:sp>
        <p:nvSpPr>
          <p:cNvPr id="2139" name="Google Shape;2139;p115"/>
          <p:cNvSpPr/>
          <p:nvPr/>
        </p:nvSpPr>
        <p:spPr>
          <a:xfrm>
            <a:off x="1076325" y="1728350"/>
            <a:ext cx="3143100" cy="476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0" name="Google Shape;2140;p115"/>
          <p:cNvGrpSpPr/>
          <p:nvPr/>
        </p:nvGrpSpPr>
        <p:grpSpPr>
          <a:xfrm>
            <a:off x="457206" y="1726103"/>
            <a:ext cx="533372" cy="533480"/>
            <a:chOff x="457200" y="1378813"/>
            <a:chExt cx="695400" cy="695450"/>
          </a:xfrm>
        </p:grpSpPr>
        <p:sp>
          <p:nvSpPr>
            <p:cNvPr id="2141" name="Google Shape;2141;p11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142" name="Google Shape;2142;p11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3" name="Google Shape;2143;p115"/>
          <p:cNvSpPr txBox="1">
            <a:spLocks noGrp="1"/>
          </p:cNvSpPr>
          <p:nvPr>
            <p:ph type="subTitle" idx="1"/>
          </p:nvPr>
        </p:nvSpPr>
        <p:spPr>
          <a:xfrm>
            <a:off x="1076325" y="1728275"/>
            <a:ext cx="2802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oboto"/>
                <a:ea typeface="Roboto"/>
                <a:cs typeface="Roboto"/>
                <a:sym typeface="Roboto"/>
              </a:rPr>
              <a:t>Staged Payloads</a:t>
            </a:r>
            <a:endParaRPr sz="18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4" name="Google Shape;2144;p115"/>
          <p:cNvSpPr/>
          <p:nvPr/>
        </p:nvSpPr>
        <p:spPr>
          <a:xfrm>
            <a:off x="5555425" y="1730600"/>
            <a:ext cx="3143100" cy="476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5" name="Google Shape;2145;p115"/>
          <p:cNvGrpSpPr/>
          <p:nvPr/>
        </p:nvGrpSpPr>
        <p:grpSpPr>
          <a:xfrm>
            <a:off x="4936306" y="1728353"/>
            <a:ext cx="533372" cy="533480"/>
            <a:chOff x="457200" y="1378813"/>
            <a:chExt cx="695400" cy="695450"/>
          </a:xfrm>
        </p:grpSpPr>
        <p:sp>
          <p:nvSpPr>
            <p:cNvPr id="2146" name="Google Shape;2146;p11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147" name="Google Shape;2147;p11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8" name="Google Shape;2148;p115"/>
          <p:cNvSpPr txBox="1">
            <a:spLocks noGrp="1"/>
          </p:cNvSpPr>
          <p:nvPr>
            <p:ph type="subTitle" idx="2"/>
          </p:nvPr>
        </p:nvSpPr>
        <p:spPr>
          <a:xfrm>
            <a:off x="5555425" y="1730525"/>
            <a:ext cx="3057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Stageless Payloads</a:t>
            </a:r>
            <a:endParaRPr sz="1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9" name="Google Shape;2149;p115"/>
          <p:cNvSpPr txBox="1">
            <a:spLocks noGrp="1"/>
          </p:cNvSpPr>
          <p:nvPr>
            <p:ph type="subTitle" idx="3"/>
          </p:nvPr>
        </p:nvSpPr>
        <p:spPr>
          <a:xfrm>
            <a:off x="1076325" y="2445213"/>
            <a:ext cx="3019200" cy="15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Staged payloads come in parts </a:t>
            </a:r>
            <a:b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order to minimize their initial payload size.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Upon exploitation, the payload calls the rest of the payload from the staged location.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0" name="Google Shape;2150;p115"/>
          <p:cNvSpPr txBox="1">
            <a:spLocks noGrp="1"/>
          </p:cNvSpPr>
          <p:nvPr>
            <p:ph type="subTitle" idx="4"/>
          </p:nvPr>
        </p:nvSpPr>
        <p:spPr>
          <a:xfrm>
            <a:off x="5555425" y="2445213"/>
            <a:ext cx="3186000" cy="6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Stageless payloads are complete payloads, significantly larger than staged payloads.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116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11</a:t>
            </a:fld>
            <a:endParaRPr sz="600"/>
          </a:p>
        </p:txBody>
      </p:sp>
      <p:sp>
        <p:nvSpPr>
          <p:cNvPr id="2156" name="Google Shape;2156;p116"/>
          <p:cNvSpPr txBox="1"/>
          <p:nvPr/>
        </p:nvSpPr>
        <p:spPr>
          <a:xfrm>
            <a:off x="3126825" y="1600800"/>
            <a:ext cx="5349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>
                <a:latin typeface="Roboto Light"/>
                <a:ea typeface="Roboto Light"/>
                <a:cs typeface="Roboto Light"/>
                <a:sym typeface="Roboto Light"/>
              </a:rPr>
              <a:t>A</a:t>
            </a:r>
            <a:r>
              <a:rPr lang="en" sz="2500" b="1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500">
                <a:latin typeface="Roboto Medium"/>
                <a:ea typeface="Roboto Medium"/>
                <a:cs typeface="Roboto Medium"/>
                <a:sym typeface="Roboto Medium"/>
              </a:rPr>
              <a:t>shell</a:t>
            </a:r>
            <a:r>
              <a:rPr lang="en" sz="2500">
                <a:latin typeface="Roboto Light"/>
                <a:ea typeface="Roboto Light"/>
                <a:cs typeface="Roboto Light"/>
                <a:sym typeface="Roboto Light"/>
              </a:rPr>
              <a:t> is the connection that the payload establishes between the target and attacking machine.</a:t>
            </a:r>
            <a:endParaRPr sz="25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157" name="Google Shape;2157;p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5700" y="1600802"/>
            <a:ext cx="1049850" cy="153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p11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Shells</a:t>
            </a:r>
            <a:endParaRPr/>
          </a:p>
        </p:txBody>
      </p:sp>
      <p:sp>
        <p:nvSpPr>
          <p:cNvPr id="2163" name="Google Shape;2163;p11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 shell can establish two types of connections: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64" name="Google Shape;2164;p117"/>
          <p:cNvSpPr/>
          <p:nvPr/>
        </p:nvSpPr>
        <p:spPr>
          <a:xfrm>
            <a:off x="4498500" y="1581559"/>
            <a:ext cx="388500" cy="31251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65" name="Google Shape;2165;p117"/>
          <p:cNvPicPr preferRelativeResize="0"/>
          <p:nvPr/>
        </p:nvPicPr>
        <p:blipFill>
          <a:blip r:embed="rId3">
            <a:alphaModFix amt="39000"/>
          </a:blip>
          <a:stretch>
            <a:fillRect/>
          </a:stretch>
        </p:blipFill>
        <p:spPr>
          <a:xfrm>
            <a:off x="4555425" y="1421775"/>
            <a:ext cx="284825" cy="3298749"/>
          </a:xfrm>
          <a:prstGeom prst="rect">
            <a:avLst/>
          </a:prstGeom>
          <a:noFill/>
          <a:ln>
            <a:noFill/>
          </a:ln>
        </p:spPr>
      </p:pic>
      <p:sp>
        <p:nvSpPr>
          <p:cNvPr id="2166" name="Google Shape;2166;p117"/>
          <p:cNvSpPr txBox="1">
            <a:spLocks noGrp="1"/>
          </p:cNvSpPr>
          <p:nvPr>
            <p:ph type="subTitle" idx="1"/>
          </p:nvPr>
        </p:nvSpPr>
        <p:spPr>
          <a:xfrm>
            <a:off x="1076325" y="2445213"/>
            <a:ext cx="3019200" cy="15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bind shell uses a payload that opens a port on a victim host and listens on that port for an incoming connection from the attacker host.</a:t>
            </a:r>
            <a:endParaRPr sz="14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2167" name="Google Shape;2167;p117"/>
          <p:cNvSpPr txBox="1">
            <a:spLocks noGrp="1"/>
          </p:cNvSpPr>
          <p:nvPr>
            <p:ph type="subTitle" idx="2"/>
          </p:nvPr>
        </p:nvSpPr>
        <p:spPr>
          <a:xfrm>
            <a:off x="5555425" y="2445213"/>
            <a:ext cx="3186000" cy="6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reverse shell uses a payload that automatically reaches back out to the attacker host to establish a session.</a:t>
            </a:r>
            <a:endParaRPr sz="1400" dirty="0"/>
          </a:p>
        </p:txBody>
      </p:sp>
      <p:sp>
        <p:nvSpPr>
          <p:cNvPr id="2168" name="Google Shape;2168;p117"/>
          <p:cNvSpPr/>
          <p:nvPr/>
        </p:nvSpPr>
        <p:spPr>
          <a:xfrm>
            <a:off x="7835325" y="99175"/>
            <a:ext cx="1141500" cy="1223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69" name="Google Shape;2169;p117"/>
          <p:cNvPicPr preferRelativeResize="0"/>
          <p:nvPr/>
        </p:nvPicPr>
        <p:blipFill rotWithShape="1">
          <a:blip r:embed="rId4">
            <a:alphaModFix/>
          </a:blip>
          <a:srcRect l="18084" r="18078"/>
          <a:stretch/>
        </p:blipFill>
        <p:spPr>
          <a:xfrm>
            <a:off x="7893484" y="103775"/>
            <a:ext cx="1083216" cy="114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0" name="Google Shape;2170;p117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12</a:t>
            </a:fld>
            <a:endParaRPr sz="600"/>
          </a:p>
        </p:txBody>
      </p:sp>
      <p:sp>
        <p:nvSpPr>
          <p:cNvPr id="2171" name="Google Shape;2171;p117"/>
          <p:cNvSpPr/>
          <p:nvPr/>
        </p:nvSpPr>
        <p:spPr>
          <a:xfrm>
            <a:off x="1076325" y="1728350"/>
            <a:ext cx="3143100" cy="476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2" name="Google Shape;2172;p117"/>
          <p:cNvGrpSpPr/>
          <p:nvPr/>
        </p:nvGrpSpPr>
        <p:grpSpPr>
          <a:xfrm>
            <a:off x="457206" y="1726103"/>
            <a:ext cx="533372" cy="533480"/>
            <a:chOff x="457200" y="1378813"/>
            <a:chExt cx="695400" cy="695450"/>
          </a:xfrm>
        </p:grpSpPr>
        <p:sp>
          <p:nvSpPr>
            <p:cNvPr id="2173" name="Google Shape;2173;p117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174" name="Google Shape;2174;p117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5" name="Google Shape;2175;p117"/>
          <p:cNvSpPr txBox="1">
            <a:spLocks noGrp="1"/>
          </p:cNvSpPr>
          <p:nvPr>
            <p:ph type="subTitle" idx="3"/>
          </p:nvPr>
        </p:nvSpPr>
        <p:spPr>
          <a:xfrm>
            <a:off x="1076325" y="1728275"/>
            <a:ext cx="2802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oboto"/>
                <a:ea typeface="Roboto"/>
                <a:cs typeface="Roboto"/>
                <a:sym typeface="Roboto"/>
              </a:rPr>
              <a:t>Bind Shells</a:t>
            </a:r>
            <a:endParaRPr sz="18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6" name="Google Shape;2176;p117"/>
          <p:cNvSpPr/>
          <p:nvPr/>
        </p:nvSpPr>
        <p:spPr>
          <a:xfrm>
            <a:off x="5555425" y="1730600"/>
            <a:ext cx="3143100" cy="476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7" name="Google Shape;2177;p117"/>
          <p:cNvGrpSpPr/>
          <p:nvPr/>
        </p:nvGrpSpPr>
        <p:grpSpPr>
          <a:xfrm>
            <a:off x="4936306" y="1728353"/>
            <a:ext cx="533372" cy="533480"/>
            <a:chOff x="457200" y="1378813"/>
            <a:chExt cx="695400" cy="695450"/>
          </a:xfrm>
        </p:grpSpPr>
        <p:sp>
          <p:nvSpPr>
            <p:cNvPr id="2178" name="Google Shape;2178;p117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179" name="Google Shape;2179;p117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0" name="Google Shape;2180;p117"/>
          <p:cNvSpPr txBox="1">
            <a:spLocks noGrp="1"/>
          </p:cNvSpPr>
          <p:nvPr>
            <p:ph type="subTitle" idx="4"/>
          </p:nvPr>
        </p:nvSpPr>
        <p:spPr>
          <a:xfrm>
            <a:off x="5555425" y="1730525"/>
            <a:ext cx="3057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Reverse Shells</a:t>
            </a:r>
            <a:endParaRPr sz="1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p118"/>
          <p:cNvSpPr txBox="1">
            <a:spLocks noGrp="1"/>
          </p:cNvSpPr>
          <p:nvPr>
            <p:ph type="title"/>
          </p:nvPr>
        </p:nvSpPr>
        <p:spPr>
          <a:xfrm>
            <a:off x="274350" y="1091975"/>
            <a:ext cx="8595300" cy="12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In</a:t>
            </a:r>
            <a:r>
              <a:rPr lang="en"/>
              <a:t> bind shells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, attackers </a:t>
            </a:r>
            <a:br>
              <a:rPr lang="en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connect to victims.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In</a:t>
            </a:r>
            <a:r>
              <a:rPr lang="en"/>
              <a:t> reverse shells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, victims </a:t>
            </a:r>
            <a:br>
              <a:rPr lang="en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connect to attackers.</a:t>
            </a:r>
            <a:r>
              <a:rPr lang="en">
                <a:latin typeface="Roboto Thin"/>
                <a:ea typeface="Roboto Thin"/>
                <a:cs typeface="Roboto Thin"/>
                <a:sym typeface="Roboto Thin"/>
              </a:rPr>
              <a:t> </a:t>
            </a:r>
            <a:endParaRPr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2186" name="Google Shape;2186;p118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13</a:t>
            </a:fld>
            <a:endParaRPr sz="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1" name="Google Shape;2191;p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192" name="Google Shape;2192;p119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</a:rPr>
              <a:t>14</a:t>
            </a:fld>
            <a:endParaRPr sz="600">
              <a:solidFill>
                <a:srgbClr val="FFFFFF"/>
              </a:solidFill>
            </a:endParaRPr>
          </a:p>
        </p:txBody>
      </p:sp>
      <p:sp>
        <p:nvSpPr>
          <p:cNvPr id="2193" name="Google Shape;2193;p119"/>
          <p:cNvSpPr txBox="1">
            <a:spLocks noGrp="1"/>
          </p:cNvSpPr>
          <p:nvPr>
            <p:ph type="title"/>
          </p:nvPr>
        </p:nvSpPr>
        <p:spPr>
          <a:xfrm>
            <a:off x="3571175" y="1388400"/>
            <a:ext cx="5532000" cy="19080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  <a:t>In the following demonstration, we will use Ncat to create</a:t>
            </a:r>
            <a:br>
              <a:rPr lang="en" sz="2600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2600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  <a:t>bind and reverse shells. </a:t>
            </a:r>
            <a:endParaRPr sz="2600"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Google Shape;2198;p120"/>
          <p:cNvSpPr txBox="1">
            <a:spLocks noGrp="1"/>
          </p:cNvSpPr>
          <p:nvPr>
            <p:ph type="title"/>
          </p:nvPr>
        </p:nvSpPr>
        <p:spPr>
          <a:xfrm>
            <a:off x="-101100" y="4387000"/>
            <a:ext cx="9251400" cy="482100"/>
          </a:xfrm>
          <a:prstGeom prst="rect">
            <a:avLst/>
          </a:prstGeom>
        </p:spPr>
        <p:txBody>
          <a:bodyPr spcFirstLastPara="1" wrap="square" lIns="457200" tIns="9125" rIns="9144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Bind and Reverse Shells</a:t>
            </a:r>
            <a:endParaRPr/>
          </a:p>
        </p:txBody>
      </p:sp>
      <p:sp>
        <p:nvSpPr>
          <p:cNvPr id="2199" name="Google Shape;2199;p120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15</a:t>
            </a:fld>
            <a:endParaRPr sz="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4" name="Google Shape;2204;p121"/>
          <p:cNvSpPr txBox="1">
            <a:spLocks noGrp="1"/>
          </p:cNvSpPr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</p:spPr>
        <p:txBody>
          <a:bodyPr spcFirstLastPara="1" wrap="square" lIns="457200" tIns="9125" rIns="10058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 Minutes</a:t>
            </a:r>
            <a:endParaRPr/>
          </a:p>
        </p:txBody>
      </p:sp>
      <p:sp>
        <p:nvSpPr>
          <p:cNvPr id="2205" name="Google Shape;2205;p121"/>
          <p:cNvSpPr txBox="1">
            <a:spLocks noGrp="1"/>
          </p:cNvSpPr>
          <p:nvPr>
            <p:ph type="title" idx="2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</p:spPr>
        <p:txBody>
          <a:bodyPr spcFirstLastPara="1" wrap="square" lIns="2560300" tIns="0" rIns="457200" bIns="4572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Activity: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Bind and Reverse Shells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In this activity, you will use Ncat to create a bind and a reverse shell.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06" name="Google Shape;2206;p121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16</a:t>
            </a:fld>
            <a:endParaRPr sz="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122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17</a:t>
            </a:fld>
            <a:endParaRPr sz="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123"/>
          <p:cNvSpPr txBox="1">
            <a:spLocks noGrp="1"/>
          </p:cNvSpPr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Meterpreter</a:t>
            </a:r>
            <a:endParaRPr/>
          </a:p>
        </p:txBody>
      </p:sp>
      <p:sp>
        <p:nvSpPr>
          <p:cNvPr id="2217" name="Google Shape;2217;p123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18</a:t>
            </a:fld>
            <a:endParaRPr sz="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" name="Google Shape;2222;p124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19</a:t>
            </a:fld>
            <a:endParaRPr sz="600"/>
          </a:p>
        </p:txBody>
      </p:sp>
      <p:sp>
        <p:nvSpPr>
          <p:cNvPr id="2223" name="Google Shape;2223;p124"/>
          <p:cNvSpPr txBox="1"/>
          <p:nvPr/>
        </p:nvSpPr>
        <p:spPr>
          <a:xfrm>
            <a:off x="3126825" y="1600800"/>
            <a:ext cx="5349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>
                <a:latin typeface="Roboto Medium"/>
                <a:ea typeface="Roboto Medium"/>
                <a:cs typeface="Roboto Medium"/>
                <a:sym typeface="Roboto Medium"/>
              </a:rPr>
              <a:t>Meterpreter</a:t>
            </a:r>
            <a:r>
              <a:rPr lang="en" sz="2500">
                <a:latin typeface="Roboto Light"/>
                <a:ea typeface="Roboto Light"/>
                <a:cs typeface="Roboto Light"/>
                <a:sym typeface="Roboto Light"/>
              </a:rPr>
              <a:t> is Metasploit’s proprietary reverse shell.</a:t>
            </a:r>
            <a:endParaRPr sz="25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224" name="Google Shape;2224;p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5700" y="1600802"/>
            <a:ext cx="1049850" cy="153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CB9C"/>
        </a:solidFill>
        <a:effectLst/>
      </p:bgPr>
    </p:bg>
    <p:spTree>
      <p:nvGrpSpPr>
        <p:cNvPr id="1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" name="Google Shape;2044;p107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2</a:t>
            </a:fld>
            <a:endParaRPr sz="600"/>
          </a:p>
        </p:txBody>
      </p:sp>
      <p:sp>
        <p:nvSpPr>
          <p:cNvPr id="2045" name="Google Shape;2045;p107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6" name="Google Shape;2046;p107"/>
          <p:cNvSpPr txBox="1">
            <a:spLocks noGrp="1"/>
          </p:cNvSpPr>
          <p:nvPr>
            <p:ph type="subTitle" idx="1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Roboto"/>
                <a:ea typeface="Roboto"/>
                <a:cs typeface="Roboto"/>
                <a:sym typeface="Roboto"/>
              </a:rPr>
              <a:t>Establish bind and reverse shells using </a:t>
            </a:r>
            <a:r>
              <a:rPr lang="en" sz="1400" dirty="0" err="1">
                <a:latin typeface="Roboto"/>
                <a:ea typeface="Roboto"/>
                <a:cs typeface="Roboto"/>
                <a:sym typeface="Roboto"/>
              </a:rPr>
              <a:t>Ncat</a:t>
            </a:r>
            <a:r>
              <a:rPr lang="en" sz="1400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7" name="Google Shape;2047;p107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8" name="Google Shape;2048;p107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9" name="Google Shape;2049;p107"/>
          <p:cNvSpPr txBox="1">
            <a:spLocks noGrp="1"/>
          </p:cNvSpPr>
          <p:nvPr>
            <p:ph type="subTitle" idx="2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latin typeface="Roboto"/>
                <a:ea typeface="Roboto"/>
                <a:cs typeface="Roboto"/>
                <a:sym typeface="Roboto"/>
              </a:rPr>
              <a:t>Set Meterpreter payloads on a target.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0" name="Google Shape;2050;p107"/>
          <p:cNvSpPr txBox="1">
            <a:spLocks noGrp="1"/>
          </p:cNvSpPr>
          <p:nvPr>
            <p:ph type="subTitle" idx="3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 Meterpreter shells to exfiltrate data from the target machine.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51" name="Google Shape;2051;p107"/>
          <p:cNvPicPr preferRelativeResize="0"/>
          <p:nvPr/>
        </p:nvPicPr>
        <p:blipFill rotWithShape="1">
          <a:blip r:embed="rId3">
            <a:alphaModFix/>
          </a:blip>
          <a:srcRect t="1774" b="176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2" name="Google Shape;2052;p107"/>
          <p:cNvPicPr preferRelativeResize="0"/>
          <p:nvPr/>
        </p:nvPicPr>
        <p:blipFill rotWithShape="1">
          <a:blip r:embed="rId3">
            <a:alphaModFix/>
          </a:blip>
          <a:srcRect t="1774" b="176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3" name="Google Shape;2053;p107"/>
          <p:cNvPicPr preferRelativeResize="0"/>
          <p:nvPr/>
        </p:nvPicPr>
        <p:blipFill rotWithShape="1">
          <a:blip r:embed="rId3">
            <a:alphaModFix/>
          </a:blip>
          <a:srcRect t="1774" b="176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4" name="Google Shape;2054;p10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Objectives</a:t>
            </a:r>
            <a:endParaRPr/>
          </a:p>
        </p:txBody>
      </p:sp>
      <p:sp>
        <p:nvSpPr>
          <p:cNvPr id="2055" name="Google Shape;2055;p10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By the end of today’s class, you will be able to: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9" name="Google Shape;2229;p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230" name="Google Shape;2230;p125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</a:rPr>
              <a:t>20</a:t>
            </a:fld>
            <a:endParaRPr sz="600">
              <a:solidFill>
                <a:srgbClr val="FFFFFF"/>
              </a:solidFill>
            </a:endParaRPr>
          </a:p>
        </p:txBody>
      </p:sp>
      <p:sp>
        <p:nvSpPr>
          <p:cNvPr id="2231" name="Google Shape;2231;p125"/>
          <p:cNvSpPr txBox="1">
            <a:spLocks noGrp="1"/>
          </p:cNvSpPr>
          <p:nvPr>
            <p:ph type="title"/>
          </p:nvPr>
        </p:nvSpPr>
        <p:spPr>
          <a:xfrm>
            <a:off x="3600775" y="1388400"/>
            <a:ext cx="5502300" cy="19080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  <a:t>Metasploit allows you to </a:t>
            </a:r>
            <a:br>
              <a:rPr lang="en" sz="2600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2600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  <a:t>exploit a target and establish </a:t>
            </a:r>
            <a:br>
              <a:rPr lang="en" sz="2600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2600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  <a:t>a Meterpreter connection </a:t>
            </a:r>
            <a:br>
              <a:rPr lang="en" sz="2600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2600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  <a:t>in a single step.</a:t>
            </a:r>
            <a:endParaRPr sz="3500"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p126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7" name="Google Shape;2237;p126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8" name="Google Shape;2238;p126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9" name="Google Shape;2239;p126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0" name="Google Shape;2240;p126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1" name="Google Shape;2241;p12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Meterpreter</a:t>
            </a:r>
            <a:endParaRPr/>
          </a:p>
        </p:txBody>
      </p:sp>
      <p:sp>
        <p:nvSpPr>
          <p:cNvPr id="2242" name="Google Shape;2242;p126"/>
          <p:cNvSpPr txBox="1">
            <a:spLocks noGrp="1"/>
          </p:cNvSpPr>
          <p:nvPr>
            <p:ph type="subTitle" idx="1"/>
          </p:nvPr>
        </p:nvSpPr>
        <p:spPr>
          <a:xfrm>
            <a:off x="0" y="610525"/>
            <a:ext cx="9144000" cy="4302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Meterpreter provides more functionality than a normal shell. It offers powerful tools provided by Metasploit modules. Built-in commands allow us to:</a:t>
            </a:r>
            <a:endParaRPr sz="1700"/>
          </a:p>
        </p:txBody>
      </p:sp>
      <p:sp>
        <p:nvSpPr>
          <p:cNvPr id="2243" name="Google Shape;2243;p126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21</a:t>
            </a:fld>
            <a:endParaRPr sz="600"/>
          </a:p>
        </p:txBody>
      </p:sp>
      <p:sp>
        <p:nvSpPr>
          <p:cNvPr id="2244" name="Google Shape;2244;p126"/>
          <p:cNvSpPr txBox="1">
            <a:spLocks noGrp="1"/>
          </p:cNvSpPr>
          <p:nvPr>
            <p:ph type="subTitle" idx="3"/>
          </p:nvPr>
        </p:nvSpPr>
        <p:spPr>
          <a:xfrm>
            <a:off x="-75" y="1319425"/>
            <a:ext cx="9168600" cy="606900"/>
          </a:xfrm>
          <a:prstGeom prst="rect">
            <a:avLst/>
          </a:prstGeom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Upload and download files to and from a target.</a:t>
            </a:r>
            <a:endParaRPr sz="1600"/>
          </a:p>
        </p:txBody>
      </p:sp>
      <p:sp>
        <p:nvSpPr>
          <p:cNvPr id="2245" name="Google Shape;2245;p126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Set up port forwarding through the target. </a:t>
            </a:r>
            <a:endParaRPr sz="1600"/>
          </a:p>
        </p:txBody>
      </p:sp>
      <p:sp>
        <p:nvSpPr>
          <p:cNvPr id="2246" name="Google Shape;2246;p126"/>
          <p:cNvSpPr txBox="1">
            <a:spLocks noGrp="1"/>
          </p:cNvSpPr>
          <p:nvPr>
            <p:ph type="subTitle" idx="5"/>
          </p:nvPr>
        </p:nvSpPr>
        <p:spPr>
          <a:xfrm>
            <a:off x="0" y="2695263"/>
            <a:ext cx="9168600" cy="606900"/>
          </a:xfrm>
          <a:prstGeom prst="rect">
            <a:avLst/>
          </a:prstGeom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Support encrypted communication.</a:t>
            </a:r>
            <a:endParaRPr sz="1600"/>
          </a:p>
        </p:txBody>
      </p:sp>
      <p:sp>
        <p:nvSpPr>
          <p:cNvPr id="2247" name="Google Shape;2247;p126"/>
          <p:cNvSpPr txBox="1">
            <a:spLocks noGrp="1"/>
          </p:cNvSpPr>
          <p:nvPr>
            <p:ph type="subTitle" idx="6"/>
          </p:nvPr>
        </p:nvSpPr>
        <p:spPr>
          <a:xfrm>
            <a:off x="-12300" y="3385563"/>
            <a:ext cx="9168600" cy="606900"/>
          </a:xfrm>
          <a:prstGeom prst="rect">
            <a:avLst/>
          </a:prstGeom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Switch between Meterpreter shells.</a:t>
            </a:r>
            <a:endParaRPr sz="1600"/>
          </a:p>
        </p:txBody>
      </p:sp>
      <p:sp>
        <p:nvSpPr>
          <p:cNvPr id="2248" name="Google Shape;2248;p126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Run Metasploit modules on remote hosts.</a:t>
            </a:r>
            <a:endParaRPr sz="1600"/>
          </a:p>
        </p:txBody>
      </p:sp>
      <p:pic>
        <p:nvPicPr>
          <p:cNvPr id="2249" name="Google Shape;2249;p126"/>
          <p:cNvPicPr preferRelativeResize="0"/>
          <p:nvPr/>
        </p:nvPicPr>
        <p:blipFill rotWithShape="1">
          <a:blip r:embed="rId3">
            <a:alphaModFix/>
          </a:blip>
          <a:srcRect l="10262" t="4101" r="13267" b="5154"/>
          <a:stretch/>
        </p:blipFill>
        <p:spPr>
          <a:xfrm>
            <a:off x="5793800" y="1368438"/>
            <a:ext cx="2755424" cy="32701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2250" name="Google Shape;2250;p126"/>
          <p:cNvGrpSpPr/>
          <p:nvPr/>
        </p:nvGrpSpPr>
        <p:grpSpPr>
          <a:xfrm>
            <a:off x="457200" y="1300225"/>
            <a:ext cx="776889" cy="621300"/>
            <a:chOff x="457200" y="1378813"/>
            <a:chExt cx="776889" cy="621300"/>
          </a:xfrm>
        </p:grpSpPr>
        <p:sp>
          <p:nvSpPr>
            <p:cNvPr id="2251" name="Google Shape;2251;p126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52" name="Google Shape;2252;p126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253" name="Google Shape;2253;p126"/>
          <p:cNvGrpSpPr/>
          <p:nvPr/>
        </p:nvGrpSpPr>
        <p:grpSpPr>
          <a:xfrm>
            <a:off x="457200" y="2000125"/>
            <a:ext cx="776889" cy="621300"/>
            <a:chOff x="457200" y="1378813"/>
            <a:chExt cx="776889" cy="621300"/>
          </a:xfrm>
        </p:grpSpPr>
        <p:sp>
          <p:nvSpPr>
            <p:cNvPr id="2254" name="Google Shape;2254;p126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55" name="Google Shape;2255;p126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256" name="Google Shape;2256;p126"/>
          <p:cNvGrpSpPr/>
          <p:nvPr/>
        </p:nvGrpSpPr>
        <p:grpSpPr>
          <a:xfrm>
            <a:off x="457200" y="2692850"/>
            <a:ext cx="776889" cy="621300"/>
            <a:chOff x="457200" y="1378813"/>
            <a:chExt cx="776889" cy="621300"/>
          </a:xfrm>
        </p:grpSpPr>
        <p:sp>
          <p:nvSpPr>
            <p:cNvPr id="2257" name="Google Shape;2257;p126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58" name="Google Shape;2258;p126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259" name="Google Shape;2259;p126"/>
          <p:cNvGrpSpPr/>
          <p:nvPr/>
        </p:nvGrpSpPr>
        <p:grpSpPr>
          <a:xfrm>
            <a:off x="457200" y="3390350"/>
            <a:ext cx="776889" cy="621300"/>
            <a:chOff x="457200" y="1378813"/>
            <a:chExt cx="776889" cy="621300"/>
          </a:xfrm>
        </p:grpSpPr>
        <p:sp>
          <p:nvSpPr>
            <p:cNvPr id="2260" name="Google Shape;2260;p126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61" name="Google Shape;2261;p126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262" name="Google Shape;2262;p126"/>
          <p:cNvGrpSpPr/>
          <p:nvPr/>
        </p:nvGrpSpPr>
        <p:grpSpPr>
          <a:xfrm>
            <a:off x="469500" y="4083075"/>
            <a:ext cx="776889" cy="621300"/>
            <a:chOff x="457200" y="1378813"/>
            <a:chExt cx="776889" cy="621300"/>
          </a:xfrm>
        </p:grpSpPr>
        <p:sp>
          <p:nvSpPr>
            <p:cNvPr id="2263" name="Google Shape;2263;p126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64" name="Google Shape;2264;p126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9" name="Google Shape;2269;p127"/>
          <p:cNvPicPr preferRelativeResize="0"/>
          <p:nvPr/>
        </p:nvPicPr>
        <p:blipFill rotWithShape="1">
          <a:blip r:embed="rId3">
            <a:alphaModFix/>
          </a:blip>
          <a:srcRect t="79" b="69"/>
          <a:stretch/>
        </p:blipFill>
        <p:spPr>
          <a:xfrm>
            <a:off x="-12301" y="0"/>
            <a:ext cx="9168601" cy="5149358"/>
          </a:xfrm>
          <a:prstGeom prst="rect">
            <a:avLst/>
          </a:prstGeom>
          <a:noFill/>
          <a:ln>
            <a:noFill/>
          </a:ln>
        </p:spPr>
      </p:pic>
      <p:sp>
        <p:nvSpPr>
          <p:cNvPr id="2270" name="Google Shape;2270;p12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Meterpreter</a:t>
            </a:r>
            <a:endParaRPr/>
          </a:p>
        </p:txBody>
      </p:sp>
      <p:sp>
        <p:nvSpPr>
          <p:cNvPr id="2271" name="Google Shape;2271;p127"/>
          <p:cNvSpPr txBox="1">
            <a:spLocks noGrp="1"/>
          </p:cNvSpPr>
          <p:nvPr>
            <p:ph type="subTitle" idx="1"/>
          </p:nvPr>
        </p:nvSpPr>
        <p:spPr>
          <a:xfrm>
            <a:off x="0" y="585625"/>
            <a:ext cx="9144000" cy="4551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addition to these capabilities, Meterpreter is engineered to be difficult to detect, leaving minimal traces on victim machines or the network.</a:t>
            </a:r>
            <a:endParaRPr/>
          </a:p>
        </p:txBody>
      </p:sp>
      <p:sp>
        <p:nvSpPr>
          <p:cNvPr id="2272" name="Google Shape;2272;p127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22</a:t>
            </a:fld>
            <a:endParaRPr sz="600"/>
          </a:p>
        </p:txBody>
      </p:sp>
      <p:pic>
        <p:nvPicPr>
          <p:cNvPr id="2273" name="Google Shape;2273;p127"/>
          <p:cNvPicPr preferRelativeResize="0"/>
          <p:nvPr/>
        </p:nvPicPr>
        <p:blipFill rotWithShape="1">
          <a:blip r:embed="rId4">
            <a:alphaModFix/>
          </a:blip>
          <a:srcRect l="10262" t="4101" r="13267" b="5154"/>
          <a:stretch/>
        </p:blipFill>
        <p:spPr>
          <a:xfrm>
            <a:off x="6207650" y="1799312"/>
            <a:ext cx="1171575" cy="13903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274" name="Google Shape;2274;p127"/>
          <p:cNvSpPr/>
          <p:nvPr/>
        </p:nvSpPr>
        <p:spPr>
          <a:xfrm>
            <a:off x="1141275" y="1466425"/>
            <a:ext cx="3636300" cy="660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5" name="Google Shape;2275;p127"/>
          <p:cNvSpPr txBox="1">
            <a:spLocks noGrp="1"/>
          </p:cNvSpPr>
          <p:nvPr>
            <p:ph type="subTitle" idx="1"/>
          </p:nvPr>
        </p:nvSpPr>
        <p:spPr>
          <a:xfrm>
            <a:off x="1356200" y="1466350"/>
            <a:ext cx="32055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Roboto"/>
                <a:ea typeface="Roboto"/>
                <a:cs typeface="Roboto"/>
                <a:sym typeface="Roboto"/>
              </a:rPr>
              <a:t>Runs entirely in memory, meaning it does not create files on the target.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76" name="Google Shape;2276;p127"/>
          <p:cNvPicPr preferRelativeResize="0"/>
          <p:nvPr/>
        </p:nvPicPr>
        <p:blipFill rotWithShape="1">
          <a:blip r:embed="rId5">
            <a:alphaModFix/>
          </a:blip>
          <a:srcRect t="465" b="475"/>
          <a:stretch/>
        </p:blipFill>
        <p:spPr>
          <a:xfrm>
            <a:off x="429768" y="1490472"/>
            <a:ext cx="577805" cy="4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7" name="Google Shape;2277;p127"/>
          <p:cNvSpPr/>
          <p:nvPr/>
        </p:nvSpPr>
        <p:spPr>
          <a:xfrm>
            <a:off x="1141275" y="2247250"/>
            <a:ext cx="3636300" cy="1184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8" name="Google Shape;2278;p127"/>
          <p:cNvSpPr txBox="1">
            <a:spLocks noGrp="1"/>
          </p:cNvSpPr>
          <p:nvPr>
            <p:ph type="subTitle" idx="2"/>
          </p:nvPr>
        </p:nvSpPr>
        <p:spPr>
          <a:xfrm>
            <a:off x="1356200" y="2247175"/>
            <a:ext cx="3308400" cy="11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Roboto"/>
                <a:ea typeface="Roboto"/>
                <a:cs typeface="Roboto"/>
                <a:sym typeface="Roboto"/>
              </a:rPr>
              <a:t>Does not start any new processes on the victim, instead “injecting" itself into a program that's already running. (An SSH session launches a new shell process.)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79" name="Google Shape;2279;p127"/>
          <p:cNvPicPr preferRelativeResize="0"/>
          <p:nvPr/>
        </p:nvPicPr>
        <p:blipFill rotWithShape="1">
          <a:blip r:embed="rId5">
            <a:alphaModFix/>
          </a:blip>
          <a:srcRect t="465" b="475"/>
          <a:stretch/>
        </p:blipFill>
        <p:spPr>
          <a:xfrm>
            <a:off x="429768" y="2271297"/>
            <a:ext cx="577805" cy="4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0" name="Google Shape;2280;p127"/>
          <p:cNvSpPr/>
          <p:nvPr/>
        </p:nvSpPr>
        <p:spPr>
          <a:xfrm>
            <a:off x="1141275" y="3613725"/>
            <a:ext cx="3636300" cy="660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1" name="Google Shape;2281;p127"/>
          <p:cNvSpPr txBox="1">
            <a:spLocks noGrp="1"/>
          </p:cNvSpPr>
          <p:nvPr>
            <p:ph type="subTitle" idx="3"/>
          </p:nvPr>
        </p:nvSpPr>
        <p:spPr>
          <a:xfrm>
            <a:off x="1356200" y="3613650"/>
            <a:ext cx="32055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Encrypts all communication to and from 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the victim machine.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82" name="Google Shape;2282;p127"/>
          <p:cNvPicPr preferRelativeResize="0"/>
          <p:nvPr/>
        </p:nvPicPr>
        <p:blipFill rotWithShape="1">
          <a:blip r:embed="rId5">
            <a:alphaModFix/>
          </a:blip>
          <a:srcRect t="465" b="475"/>
          <a:stretch/>
        </p:blipFill>
        <p:spPr>
          <a:xfrm>
            <a:off x="429768" y="36377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7" name="Google Shape;2287;p12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Meterpreter Sessions</a:t>
            </a:r>
            <a:endParaRPr/>
          </a:p>
        </p:txBody>
      </p:sp>
      <p:sp>
        <p:nvSpPr>
          <p:cNvPr id="2288" name="Google Shape;2288;p12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Opening a Meterpreter session on a target host consists of four main steps:</a:t>
            </a:r>
            <a:endParaRPr sz="1700"/>
          </a:p>
        </p:txBody>
      </p:sp>
      <p:sp>
        <p:nvSpPr>
          <p:cNvPr id="2289" name="Google Shape;2289;p128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23</a:t>
            </a:fld>
            <a:endParaRPr sz="600"/>
          </a:p>
        </p:txBody>
      </p:sp>
      <p:sp>
        <p:nvSpPr>
          <p:cNvPr id="2290" name="Google Shape;2290;p128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1" name="Google Shape;2291;p128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2292" name="Google Shape;2292;p12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93" name="Google Shape;2293;p12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294" name="Google Shape;2294;p128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2295" name="Google Shape;2295;p12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96" name="Google Shape;2296;p12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297" name="Google Shape;2297;p128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2298" name="Google Shape;2298;p12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99" name="Google Shape;2299;p12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300" name="Google Shape;2300;p128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2301" name="Google Shape;2301;p12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02" name="Google Shape;2302;p12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2303" name="Google Shape;2303;p128"/>
          <p:cNvSpPr txBox="1">
            <a:spLocks noGrp="1"/>
          </p:cNvSpPr>
          <p:nvPr>
            <p:ph type="subTitle" idx="3"/>
          </p:nvPr>
        </p:nvSpPr>
        <p:spPr>
          <a:xfrm>
            <a:off x="1563950" y="1398000"/>
            <a:ext cx="6990900" cy="606900"/>
          </a:xfrm>
          <a:prstGeom prst="rect">
            <a:avLst/>
          </a:prstGeom>
        </p:spPr>
        <p:txBody>
          <a:bodyPr spcFirstLastPara="1" wrap="square" lIns="0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Exploiting the target.</a:t>
            </a:r>
            <a:endParaRPr sz="1600"/>
          </a:p>
        </p:txBody>
      </p:sp>
      <p:sp>
        <p:nvSpPr>
          <p:cNvPr id="2304" name="Google Shape;2304;p128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5" name="Google Shape;2305;p128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6" name="Google Shape;2306;p128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7" name="Google Shape;2307;p128"/>
          <p:cNvSpPr txBox="1">
            <a:spLocks noGrp="1"/>
          </p:cNvSpPr>
          <p:nvPr>
            <p:ph type="subTitle" idx="4"/>
          </p:nvPr>
        </p:nvSpPr>
        <p:spPr>
          <a:xfrm>
            <a:off x="1563950" y="2233541"/>
            <a:ext cx="6990900" cy="606900"/>
          </a:xfrm>
          <a:prstGeom prst="rect">
            <a:avLst/>
          </a:prstGeom>
        </p:spPr>
        <p:txBody>
          <a:bodyPr spcFirstLastPara="1" wrap="square" lIns="0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Uploading a Meterpreter payload on the target.</a:t>
            </a:r>
            <a:endParaRPr sz="1600"/>
          </a:p>
        </p:txBody>
      </p:sp>
      <p:sp>
        <p:nvSpPr>
          <p:cNvPr id="2308" name="Google Shape;2308;p128"/>
          <p:cNvSpPr txBox="1">
            <a:spLocks noGrp="1"/>
          </p:cNvSpPr>
          <p:nvPr>
            <p:ph type="subTitle" idx="5"/>
          </p:nvPr>
        </p:nvSpPr>
        <p:spPr>
          <a:xfrm>
            <a:off x="1573328" y="3076271"/>
            <a:ext cx="6990900" cy="606900"/>
          </a:xfrm>
          <a:prstGeom prst="rect">
            <a:avLst/>
          </a:prstGeom>
        </p:spPr>
        <p:txBody>
          <a:bodyPr spcFirstLastPara="1" wrap="square" lIns="0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Starting a TCP listener.</a:t>
            </a:r>
            <a:endParaRPr sz="1600"/>
          </a:p>
        </p:txBody>
      </p:sp>
      <p:sp>
        <p:nvSpPr>
          <p:cNvPr id="2309" name="Google Shape;2309;p128"/>
          <p:cNvSpPr txBox="1">
            <a:spLocks noGrp="1"/>
          </p:cNvSpPr>
          <p:nvPr>
            <p:ph type="subTitle" idx="6"/>
          </p:nvPr>
        </p:nvSpPr>
        <p:spPr>
          <a:xfrm>
            <a:off x="1563950" y="3918975"/>
            <a:ext cx="6990900" cy="606900"/>
          </a:xfrm>
          <a:prstGeom prst="rect">
            <a:avLst/>
          </a:prstGeom>
        </p:spPr>
        <p:txBody>
          <a:bodyPr spcFirstLastPara="1" wrap="square" lIns="0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Executing the Meterpreter payload.</a:t>
            </a:r>
            <a:endParaRPr sz="1600"/>
          </a:p>
        </p:txBody>
      </p:sp>
      <p:pic>
        <p:nvPicPr>
          <p:cNvPr id="2310" name="Google Shape;2310;p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9375" y="63375"/>
            <a:ext cx="1334625" cy="133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5" name="Google Shape;2315;p12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Meterpreter Sessions</a:t>
            </a:r>
            <a:endParaRPr/>
          </a:p>
        </p:txBody>
      </p:sp>
      <p:sp>
        <p:nvSpPr>
          <p:cNvPr id="2316" name="Google Shape;2316;p12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Opening a Meterpreter session on a target host consists of four main steps:</a:t>
            </a:r>
            <a:endParaRPr sz="1700"/>
          </a:p>
        </p:txBody>
      </p:sp>
      <p:sp>
        <p:nvSpPr>
          <p:cNvPr id="2317" name="Google Shape;2317;p129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24</a:t>
            </a:fld>
            <a:endParaRPr sz="600"/>
          </a:p>
        </p:txBody>
      </p:sp>
      <p:sp>
        <p:nvSpPr>
          <p:cNvPr id="2318" name="Google Shape;2318;p129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19" name="Google Shape;2319;p129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2320" name="Google Shape;2320;p12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21" name="Google Shape;2321;p12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322" name="Google Shape;2322;p129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2323" name="Google Shape;2323;p12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24" name="Google Shape;2324;p12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325" name="Google Shape;2325;p129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2326" name="Google Shape;2326;p12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27" name="Google Shape;2327;p12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328" name="Google Shape;2328;p129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2329" name="Google Shape;2329;p12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30" name="Google Shape;2330;p12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2331" name="Google Shape;2331;p129"/>
          <p:cNvSpPr txBox="1">
            <a:spLocks noGrp="1"/>
          </p:cNvSpPr>
          <p:nvPr>
            <p:ph type="subTitle" idx="3"/>
          </p:nvPr>
        </p:nvSpPr>
        <p:spPr>
          <a:xfrm>
            <a:off x="1563950" y="1398000"/>
            <a:ext cx="6990900" cy="606900"/>
          </a:xfrm>
          <a:prstGeom prst="rect">
            <a:avLst/>
          </a:prstGeom>
        </p:spPr>
        <p:txBody>
          <a:bodyPr spcFirstLastPara="1" wrap="square" lIns="0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Exploiting the target.</a:t>
            </a:r>
            <a:endParaRPr sz="1600"/>
          </a:p>
        </p:txBody>
      </p:sp>
      <p:sp>
        <p:nvSpPr>
          <p:cNvPr id="2332" name="Google Shape;2332;p129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129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129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5" name="Google Shape;2335;p129"/>
          <p:cNvSpPr txBox="1">
            <a:spLocks noGrp="1"/>
          </p:cNvSpPr>
          <p:nvPr>
            <p:ph type="subTitle" idx="4"/>
          </p:nvPr>
        </p:nvSpPr>
        <p:spPr>
          <a:xfrm>
            <a:off x="1563950" y="2233541"/>
            <a:ext cx="6990900" cy="606900"/>
          </a:xfrm>
          <a:prstGeom prst="rect">
            <a:avLst/>
          </a:prstGeom>
        </p:spPr>
        <p:txBody>
          <a:bodyPr spcFirstLastPara="1" wrap="square" lIns="0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Uploading a Meterpreter payload on the target.</a:t>
            </a:r>
            <a:endParaRPr sz="1600"/>
          </a:p>
        </p:txBody>
      </p:sp>
      <p:sp>
        <p:nvSpPr>
          <p:cNvPr id="2336" name="Google Shape;2336;p129"/>
          <p:cNvSpPr txBox="1">
            <a:spLocks noGrp="1"/>
          </p:cNvSpPr>
          <p:nvPr>
            <p:ph type="subTitle" idx="5"/>
          </p:nvPr>
        </p:nvSpPr>
        <p:spPr>
          <a:xfrm>
            <a:off x="1573328" y="3076271"/>
            <a:ext cx="6990900" cy="606900"/>
          </a:xfrm>
          <a:prstGeom prst="rect">
            <a:avLst/>
          </a:prstGeom>
        </p:spPr>
        <p:txBody>
          <a:bodyPr spcFirstLastPara="1" wrap="square" lIns="0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Starting a TCP listener.</a:t>
            </a:r>
            <a:endParaRPr sz="1600"/>
          </a:p>
        </p:txBody>
      </p:sp>
      <p:sp>
        <p:nvSpPr>
          <p:cNvPr id="2337" name="Google Shape;2337;p129"/>
          <p:cNvSpPr txBox="1">
            <a:spLocks noGrp="1"/>
          </p:cNvSpPr>
          <p:nvPr>
            <p:ph type="subTitle" idx="6"/>
          </p:nvPr>
        </p:nvSpPr>
        <p:spPr>
          <a:xfrm>
            <a:off x="1563950" y="3918975"/>
            <a:ext cx="6990900" cy="606900"/>
          </a:xfrm>
          <a:prstGeom prst="rect">
            <a:avLst/>
          </a:prstGeom>
        </p:spPr>
        <p:txBody>
          <a:bodyPr spcFirstLastPara="1" wrap="square" lIns="0" tIns="0" rIns="4572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Executing the Meterpreter payload.</a:t>
            </a:r>
            <a:endParaRPr sz="1600"/>
          </a:p>
        </p:txBody>
      </p:sp>
      <p:pic>
        <p:nvPicPr>
          <p:cNvPr id="2338" name="Google Shape;2338;p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9375" y="63375"/>
            <a:ext cx="1334625" cy="133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9" name="Google Shape;2339;p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7154" y="1513800"/>
            <a:ext cx="446800" cy="2889551"/>
          </a:xfrm>
          <a:prstGeom prst="rect">
            <a:avLst/>
          </a:prstGeom>
          <a:noFill/>
          <a:ln>
            <a:noFill/>
          </a:ln>
        </p:spPr>
      </p:pic>
      <p:sp>
        <p:nvSpPr>
          <p:cNvPr id="2340" name="Google Shape;2340;p129"/>
          <p:cNvSpPr/>
          <p:nvPr/>
        </p:nvSpPr>
        <p:spPr>
          <a:xfrm>
            <a:off x="6418450" y="1796075"/>
            <a:ext cx="2199600" cy="2325000"/>
          </a:xfrm>
          <a:prstGeom prst="roundRect">
            <a:avLst>
              <a:gd name="adj" fmla="val 6083"/>
            </a:avLst>
          </a:prstGeom>
          <a:solidFill>
            <a:srgbClr val="0D78B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 practice, </a:t>
            </a:r>
            <a:b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is equal</a:t>
            </a:r>
            <a:b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 setting up and running the exploit.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CE8"/>
        </a:solidFill>
        <a:effectLst/>
      </p:bgPr>
    </p:bg>
    <p:spTree>
      <p:nvGrpSpPr>
        <p:cNvPr id="1" name="Shape 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5" name="Google Shape;2345;p13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Meterpreter Commands</a:t>
            </a:r>
            <a:endParaRPr/>
          </a:p>
        </p:txBody>
      </p:sp>
      <p:sp>
        <p:nvSpPr>
          <p:cNvPr id="2346" name="Google Shape;2346;p130"/>
          <p:cNvSpPr txBox="1">
            <a:spLocks noGrp="1"/>
          </p:cNvSpPr>
          <p:nvPr>
            <p:ph type="body" idx="3"/>
          </p:nvPr>
        </p:nvSpPr>
        <p:spPr>
          <a:xfrm>
            <a:off x="3468113" y="1222875"/>
            <a:ext cx="5319000" cy="266700"/>
          </a:xfrm>
          <a:prstGeom prst="rect">
            <a:avLst/>
          </a:prstGeom>
        </p:spPr>
        <p:txBody>
          <a:bodyPr spcFirstLastPara="1" wrap="square" lIns="457200" tIns="0" rIns="457200" bIns="9144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list all open Meterpreter sessions by running:</a:t>
            </a:r>
            <a:endParaRPr/>
          </a:p>
          <a:p>
            <a:pPr marL="0" lvl="0" indent="0" algn="ctr" rtl="0">
              <a:spcBef>
                <a:spcPts val="800"/>
              </a:spcBef>
              <a:spcAft>
                <a:spcPts val="800"/>
              </a:spcAft>
              <a:buNone/>
            </a:pPr>
            <a:endParaRPr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2347" name="Google Shape;2347;p130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25</a:t>
            </a:fld>
            <a:endParaRPr sz="600"/>
          </a:p>
        </p:txBody>
      </p:sp>
      <p:sp>
        <p:nvSpPr>
          <p:cNvPr id="2348" name="Google Shape;2348;p130"/>
          <p:cNvSpPr txBox="1">
            <a:spLocks noGrp="1"/>
          </p:cNvSpPr>
          <p:nvPr>
            <p:ph type="body" idx="3"/>
          </p:nvPr>
        </p:nvSpPr>
        <p:spPr>
          <a:xfrm>
            <a:off x="3974063" y="2427875"/>
            <a:ext cx="4307100" cy="325500"/>
          </a:xfrm>
          <a:prstGeom prst="rect">
            <a:avLst/>
          </a:prstGeom>
        </p:spPr>
        <p:txBody>
          <a:bodyPr spcFirstLastPara="1" wrap="square" lIns="457200" tIns="0" rIns="457200" bIns="9144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We can connect to a session with: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2349" name="Google Shape;2349;p130"/>
          <p:cNvSpPr/>
          <p:nvPr/>
        </p:nvSpPr>
        <p:spPr>
          <a:xfrm>
            <a:off x="5043413" y="1607625"/>
            <a:ext cx="2168400" cy="533700"/>
          </a:xfrm>
          <a:prstGeom prst="roundRect">
            <a:avLst>
              <a:gd name="adj" fmla="val 10369"/>
            </a:avLst>
          </a:prstGeom>
          <a:solidFill>
            <a:srgbClr val="CAFBFC"/>
          </a:solidFill>
          <a:ln w="28575" cap="flat" cmpd="sng">
            <a:solidFill>
              <a:srgbClr val="5ACA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sessions</a:t>
            </a:r>
            <a:endParaRPr sz="2200">
              <a:solidFill>
                <a:srgbClr val="0000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2350" name="Google Shape;2350;p130"/>
          <p:cNvSpPr/>
          <p:nvPr/>
        </p:nvSpPr>
        <p:spPr>
          <a:xfrm>
            <a:off x="4099463" y="2787500"/>
            <a:ext cx="4056300" cy="533700"/>
          </a:xfrm>
          <a:prstGeom prst="roundRect">
            <a:avLst>
              <a:gd name="adj" fmla="val 10369"/>
            </a:avLst>
          </a:prstGeom>
          <a:solidFill>
            <a:srgbClr val="CAFBFC"/>
          </a:solidFill>
          <a:ln w="28575" cap="flat" cmpd="sng">
            <a:solidFill>
              <a:srgbClr val="5ACA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sessions </a:t>
            </a:r>
            <a:r>
              <a:rPr lang="en" sz="2200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-i &lt;session ID&gt;</a:t>
            </a:r>
            <a:endParaRPr sz="2200">
              <a:solidFill>
                <a:srgbClr val="0000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2351" name="Google Shape;2351;p130"/>
          <p:cNvSpPr txBox="1"/>
          <p:nvPr/>
        </p:nvSpPr>
        <p:spPr>
          <a:xfrm>
            <a:off x="3974075" y="3464825"/>
            <a:ext cx="44664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Once we connect to a session, any command we type is run on the Meterpreter shell on the victim, instead of in MSFconsole on our attacking machine.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2" name="Google Shape;2352;p130"/>
          <p:cNvSpPr/>
          <p:nvPr/>
        </p:nvSpPr>
        <p:spPr>
          <a:xfrm>
            <a:off x="457200" y="1146675"/>
            <a:ext cx="2904900" cy="3017700"/>
          </a:xfrm>
          <a:prstGeom prst="roundRect">
            <a:avLst>
              <a:gd name="adj" fmla="val 6083"/>
            </a:avLst>
          </a:prstGeom>
          <a:solidFill>
            <a:srgbClr val="0D78B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easiest way to</a:t>
            </a:r>
            <a:b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open a Meterpreter shell is to select an exploit</a:t>
            </a:r>
            <a:b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and set its payload to</a:t>
            </a:r>
            <a:b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 Meterpreter binary.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p13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Meterpreter Commands</a:t>
            </a:r>
            <a:endParaRPr/>
          </a:p>
        </p:txBody>
      </p:sp>
      <p:graphicFrame>
        <p:nvGraphicFramePr>
          <p:cNvPr id="2358" name="Google Shape;2358;p131"/>
          <p:cNvGraphicFramePr/>
          <p:nvPr/>
        </p:nvGraphicFramePr>
        <p:xfrm>
          <a:off x="418975" y="932775"/>
          <a:ext cx="8450700" cy="3530165"/>
        </p:xfrm>
        <a:graphic>
          <a:graphicData uri="http://schemas.openxmlformats.org/drawingml/2006/table">
            <a:tbl>
              <a:tblPr>
                <a:noFill/>
                <a:tableStyleId>{F2817645-B6C9-4208-A046-B40673A519BC}</a:tableStyleId>
              </a:tblPr>
              <a:tblGrid>
                <a:gridCol w="1519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31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Command</a:t>
                      </a:r>
                      <a:endParaRPr sz="15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D78B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Action</a:t>
                      </a:r>
                      <a:endParaRPr sz="15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91425" marT="27425" marB="27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D78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9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?</a:t>
                      </a:r>
                      <a:endParaRPr b="1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5485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Prints Meterpreter help page.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0" marT="6400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getuid</a:t>
                      </a:r>
                      <a:endParaRPr b="1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5485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Prints user ID.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0" marT="6400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getwd</a:t>
                      </a:r>
                      <a:endParaRPr b="1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5485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Prints current working directory.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0" marT="6400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ifconfig</a:t>
                      </a:r>
                      <a:endParaRPr b="1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5485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Prints victim’s network information.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0" marT="6400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sysinfo</a:t>
                      </a:r>
                      <a:endParaRPr b="1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5485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Gathers system information (OS, architecture, kernel version).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0" marT="6400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upload</a:t>
                      </a:r>
                      <a:endParaRPr b="1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5485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Uploads a file to the target.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0" marT="6400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download</a:t>
                      </a:r>
                      <a:endParaRPr b="1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5485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Downloads a file from the target.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0" marT="6400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search</a:t>
                      </a:r>
                      <a:endParaRPr b="1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5485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Finds a resource.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0" marT="6400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run win_privs</a:t>
                      </a:r>
                      <a:endParaRPr b="1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5485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Provides detailed Windows privileged information. 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0" marT="64000" marB="5485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9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run win_enum</a:t>
                      </a:r>
                      <a:endParaRPr b="1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54850" marB="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Runs a suite of Windows enumerations and stores the results on the attacking machine.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0" marT="64000" marB="0">
                    <a:lnL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78B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359" name="Google Shape;2359;p131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26</a:t>
            </a:fld>
            <a:endParaRPr sz="6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p132"/>
          <p:cNvSpPr txBox="1">
            <a:spLocks noGrp="1"/>
          </p:cNvSpPr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</p:spPr>
        <p:txBody>
          <a:bodyPr spcFirstLastPara="1" wrap="square" lIns="457200" tIns="9125" rIns="10058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 Minutes</a:t>
            </a:r>
            <a:endParaRPr/>
          </a:p>
        </p:txBody>
      </p:sp>
      <p:sp>
        <p:nvSpPr>
          <p:cNvPr id="2365" name="Google Shape;2365;p132"/>
          <p:cNvSpPr txBox="1">
            <a:spLocks noGrp="1"/>
          </p:cNvSpPr>
          <p:nvPr>
            <p:ph type="title" idx="2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</p:spPr>
        <p:txBody>
          <a:bodyPr spcFirstLastPara="1" wrap="square" lIns="2560300" tIns="0" rIns="457200" bIns="4572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Activity: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Meterpreter Basics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In this activity, you will solidify your understanding of basic Meterpreter functions and commands. 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66" name="Google Shape;2366;p132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27</a:t>
            </a:fld>
            <a:endParaRPr sz="6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1" name="Google Shape;2371;p133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28</a:t>
            </a:fld>
            <a:endParaRPr sz="6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135"/>
          <p:cNvSpPr txBox="1">
            <a:spLocks noGrp="1"/>
          </p:cNvSpPr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Meterpreter Exploitation Demonstration</a:t>
            </a:r>
            <a:endParaRPr/>
          </a:p>
        </p:txBody>
      </p:sp>
      <p:sp>
        <p:nvSpPr>
          <p:cNvPr id="2383" name="Google Shape;2383;p135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29</a:t>
            </a:fld>
            <a:endParaRPr sz="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Google Shape;2060;p108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3</a:t>
            </a:fld>
            <a:endParaRPr sz="600"/>
          </a:p>
        </p:txBody>
      </p:sp>
      <p:sp>
        <p:nvSpPr>
          <p:cNvPr id="2061" name="Google Shape;2061;p108"/>
          <p:cNvSpPr txBox="1">
            <a:spLocks noGrp="1"/>
          </p:cNvSpPr>
          <p:nvPr>
            <p:ph type="subTitle" idx="1"/>
          </p:nvPr>
        </p:nvSpPr>
        <p:spPr>
          <a:xfrm>
            <a:off x="0" y="1379975"/>
            <a:ext cx="5494800" cy="2224800"/>
          </a:xfrm>
          <a:prstGeom prst="rect">
            <a:avLst/>
          </a:prstGeom>
        </p:spPr>
        <p:txBody>
          <a:bodyPr spcFirstLastPara="1" wrap="square" lIns="5486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Last class we learned about </a:t>
            </a:r>
            <a:br>
              <a:rPr lang="en" sz="2600"/>
            </a:br>
            <a:r>
              <a:rPr lang="en" sz="2600"/>
              <a:t>the Metasploit framework </a:t>
            </a:r>
            <a:br>
              <a:rPr lang="en" sz="2600"/>
            </a:br>
            <a:r>
              <a:rPr lang="en" sz="2600"/>
              <a:t>and used </a:t>
            </a:r>
            <a:r>
              <a:rPr lang="en" sz="2600" b="1">
                <a:solidFill>
                  <a:srgbClr val="0D78B9"/>
                </a:solidFill>
              </a:rPr>
              <a:t>MSFconsole</a:t>
            </a:r>
            <a:r>
              <a:rPr lang="en" sz="2600"/>
              <a:t> to </a:t>
            </a:r>
            <a:br>
              <a:rPr lang="en" sz="2600"/>
            </a:br>
            <a:r>
              <a:rPr lang="en" sz="2600"/>
              <a:t>exploit multiple vulnerabilities.</a:t>
            </a:r>
            <a:endParaRPr sz="2600"/>
          </a:p>
        </p:txBody>
      </p:sp>
      <p:sp>
        <p:nvSpPr>
          <p:cNvPr id="2062" name="Google Shape;2062;p10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3" name="Google Shape;2063;p108"/>
          <p:cNvSpPr/>
          <p:nvPr/>
        </p:nvSpPr>
        <p:spPr>
          <a:xfrm>
            <a:off x="225800" y="593800"/>
            <a:ext cx="8706300" cy="105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64" name="Google Shape;2064;p108"/>
          <p:cNvPicPr preferRelativeResize="0"/>
          <p:nvPr/>
        </p:nvPicPr>
        <p:blipFill rotWithShape="1">
          <a:blip r:embed="rId3">
            <a:alphaModFix/>
          </a:blip>
          <a:srcRect l="10262" t="4101" r="13267" b="5154"/>
          <a:stretch/>
        </p:blipFill>
        <p:spPr>
          <a:xfrm>
            <a:off x="5076600" y="368000"/>
            <a:ext cx="3671525" cy="43573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8" name="Google Shape;2388;p136"/>
          <p:cNvPicPr preferRelativeResize="0"/>
          <p:nvPr/>
        </p:nvPicPr>
        <p:blipFill rotWithShape="1">
          <a:blip r:embed="rId3">
            <a:alphaModFix/>
          </a:blip>
          <a:srcRect r="25384"/>
          <a:stretch/>
        </p:blipFill>
        <p:spPr>
          <a:xfrm>
            <a:off x="175" y="0"/>
            <a:ext cx="92107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9" name="Google Shape;2389;p136"/>
          <p:cNvSpPr txBox="1">
            <a:spLocks noGrp="1"/>
          </p:cNvSpPr>
          <p:nvPr>
            <p:ph type="subTitle" idx="1"/>
          </p:nvPr>
        </p:nvSpPr>
        <p:spPr>
          <a:xfrm>
            <a:off x="0" y="2404800"/>
            <a:ext cx="5197800" cy="2038200"/>
          </a:xfrm>
          <a:prstGeom prst="rect">
            <a:avLst/>
          </a:prstGeom>
        </p:spPr>
        <p:txBody>
          <a:bodyPr spcFirstLastPara="1" wrap="square" lIns="64007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In this demonstration, we will use our 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</a:rPr>
              <a:t>Kali machine to create a custom payload 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</a:rPr>
              <a:t>that we will use to exploit a vulnerable Windows host (DVW10). 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FFFFFF"/>
                </a:solidFill>
              </a:rPr>
              <a:t>We will then create a Meterpreter shell </a:t>
            </a: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</a:rPr>
              <a:t>on our Kali machine.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90" name="Google Shape;2390;p136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</a:rPr>
              <a:t>30</a:t>
            </a:fld>
            <a:endParaRPr sz="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5" name="Google Shape;2395;p137"/>
          <p:cNvPicPr preferRelativeResize="0"/>
          <p:nvPr/>
        </p:nvPicPr>
        <p:blipFill rotWithShape="1">
          <a:blip r:embed="rId3">
            <a:alphaModFix/>
          </a:blip>
          <a:srcRect t="89" b="79"/>
          <a:stretch/>
        </p:blipFill>
        <p:spPr>
          <a:xfrm>
            <a:off x="0" y="4457"/>
            <a:ext cx="9144000" cy="5134585"/>
          </a:xfrm>
          <a:prstGeom prst="rect">
            <a:avLst/>
          </a:prstGeom>
          <a:noFill/>
          <a:ln>
            <a:noFill/>
          </a:ln>
        </p:spPr>
      </p:pic>
      <p:sp>
        <p:nvSpPr>
          <p:cNvPr id="2396" name="Google Shape;2396;p13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Payload and Meterpreter Demo</a:t>
            </a:r>
            <a:endParaRPr/>
          </a:p>
        </p:txBody>
      </p:sp>
      <p:sp>
        <p:nvSpPr>
          <p:cNvPr id="2397" name="Google Shape;2397;p13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real world attacks, it is common for payloads to be delivered through phishing emails and other social engineering tactics. </a:t>
            </a:r>
            <a:endParaRPr/>
          </a:p>
        </p:txBody>
      </p:sp>
      <p:sp>
        <p:nvSpPr>
          <p:cNvPr id="2398" name="Google Shape;2398;p137"/>
          <p:cNvSpPr txBox="1">
            <a:spLocks noGrp="1"/>
          </p:cNvSpPr>
          <p:nvPr>
            <p:ph type="body" idx="3"/>
          </p:nvPr>
        </p:nvSpPr>
        <p:spPr>
          <a:xfrm>
            <a:off x="0" y="1416700"/>
            <a:ext cx="3870900" cy="1150200"/>
          </a:xfrm>
          <a:prstGeom prst="rect">
            <a:avLst/>
          </a:prstGeom>
        </p:spPr>
        <p:txBody>
          <a:bodyPr spcFirstLastPara="1" wrap="square" lIns="457200" tIns="91425" rIns="36575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When an unsuspecting user clicks </a:t>
            </a:r>
            <a:br>
              <a:rPr lang="en"/>
            </a:br>
            <a:r>
              <a:rPr lang="en"/>
              <a:t>a link, a malicious file is downloaded onto their machine.</a:t>
            </a:r>
            <a:endParaRPr/>
          </a:p>
        </p:txBody>
      </p:sp>
      <p:sp>
        <p:nvSpPr>
          <p:cNvPr id="2399" name="Google Shape;2399;p137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</a:rPr>
              <a:t>31</a:t>
            </a:fld>
            <a:endParaRPr sz="600">
              <a:solidFill>
                <a:srgbClr val="FFFFFF"/>
              </a:solidFill>
            </a:endParaRPr>
          </a:p>
        </p:txBody>
      </p:sp>
      <p:cxnSp>
        <p:nvCxnSpPr>
          <p:cNvPr id="2400" name="Google Shape;2400;p13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13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Payload and Meterpreter</a:t>
            </a:r>
            <a:endParaRPr/>
          </a:p>
        </p:txBody>
      </p:sp>
      <p:sp>
        <p:nvSpPr>
          <p:cNvPr id="2406" name="Google Shape;2406;p13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the demo, we will switch over to the Windows 10 machine after creating the custom payload on our Kali machine.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7" name="Google Shape;2407;p138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32</a:t>
            </a:fld>
            <a:endParaRPr sz="600"/>
          </a:p>
        </p:txBody>
      </p:sp>
      <p:grpSp>
        <p:nvGrpSpPr>
          <p:cNvPr id="2408" name="Google Shape;2408;p138"/>
          <p:cNvGrpSpPr/>
          <p:nvPr/>
        </p:nvGrpSpPr>
        <p:grpSpPr>
          <a:xfrm>
            <a:off x="457181" y="1497503"/>
            <a:ext cx="533372" cy="533480"/>
            <a:chOff x="457200" y="1378813"/>
            <a:chExt cx="695400" cy="695450"/>
          </a:xfrm>
        </p:grpSpPr>
        <p:sp>
          <p:nvSpPr>
            <p:cNvPr id="2409" name="Google Shape;2409;p13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410" name="Google Shape;2410;p13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1" name="Google Shape;2411;p138"/>
          <p:cNvSpPr/>
          <p:nvPr/>
        </p:nvSpPr>
        <p:spPr>
          <a:xfrm flipH="1">
            <a:off x="724275" y="209017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2" name="Google Shape;2412;p138"/>
          <p:cNvSpPr txBox="1">
            <a:spLocks noGrp="1"/>
          </p:cNvSpPr>
          <p:nvPr>
            <p:ph type="subTitle" idx="1"/>
          </p:nvPr>
        </p:nvSpPr>
        <p:spPr>
          <a:xfrm>
            <a:off x="724275" y="2090226"/>
            <a:ext cx="23715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will assume that </a:t>
            </a:r>
            <a:br>
              <a:rPr lang="en" sz="1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executable was downloaded onto the Windows machine,</a:t>
            </a:r>
            <a:br>
              <a:rPr lang="en" sz="1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which we will find in </a:t>
            </a:r>
            <a:br>
              <a:rPr lang="en" sz="1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Downloads folder.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413" name="Google Shape;2413;p138"/>
          <p:cNvGrpSpPr/>
          <p:nvPr/>
        </p:nvGrpSpPr>
        <p:grpSpPr>
          <a:xfrm>
            <a:off x="3305156" y="1497503"/>
            <a:ext cx="533372" cy="533480"/>
            <a:chOff x="457200" y="1378813"/>
            <a:chExt cx="695400" cy="695450"/>
          </a:xfrm>
        </p:grpSpPr>
        <p:sp>
          <p:nvSpPr>
            <p:cNvPr id="2414" name="Google Shape;2414;p13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415" name="Google Shape;2415;p13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0D7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2416" name="Google Shape;2416;p138"/>
          <p:cNvSpPr/>
          <p:nvPr/>
        </p:nvSpPr>
        <p:spPr>
          <a:xfrm flipH="1">
            <a:off x="3572250" y="209017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138"/>
          <p:cNvSpPr txBox="1">
            <a:spLocks noGrp="1"/>
          </p:cNvSpPr>
          <p:nvPr>
            <p:ph type="subTitle" idx="2"/>
          </p:nvPr>
        </p:nvSpPr>
        <p:spPr>
          <a:xfrm>
            <a:off x="3572250" y="2090226"/>
            <a:ext cx="23715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When this payload is executed (when the user clicks on the malicious EXE file), a Meterpreter shell is created on the Kali machine. 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418" name="Google Shape;2418;p138"/>
          <p:cNvGrpSpPr/>
          <p:nvPr/>
        </p:nvGrpSpPr>
        <p:grpSpPr>
          <a:xfrm>
            <a:off x="6134081" y="1498253"/>
            <a:ext cx="533372" cy="533480"/>
            <a:chOff x="457200" y="1378813"/>
            <a:chExt cx="695400" cy="695450"/>
          </a:xfrm>
        </p:grpSpPr>
        <p:sp>
          <p:nvSpPr>
            <p:cNvPr id="2419" name="Google Shape;2419;p13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2A6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420" name="Google Shape;2420;p138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2A6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2421" name="Google Shape;2421;p138"/>
          <p:cNvSpPr/>
          <p:nvPr/>
        </p:nvSpPr>
        <p:spPr>
          <a:xfrm flipH="1">
            <a:off x="6401175" y="209092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138"/>
          <p:cNvSpPr txBox="1">
            <a:spLocks noGrp="1"/>
          </p:cNvSpPr>
          <p:nvPr>
            <p:ph type="subTitle" idx="3"/>
          </p:nvPr>
        </p:nvSpPr>
        <p:spPr>
          <a:xfrm>
            <a:off x="6401175" y="2090929"/>
            <a:ext cx="23715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can use this shell </a:t>
            </a:r>
            <a:b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command and control the Windows machine, gathering files and user, system, and application information.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" name="Google Shape;2427;p139"/>
          <p:cNvSpPr txBox="1">
            <a:spLocks noGrp="1"/>
          </p:cNvSpPr>
          <p:nvPr>
            <p:ph type="title"/>
          </p:nvPr>
        </p:nvSpPr>
        <p:spPr>
          <a:xfrm>
            <a:off x="-101100" y="4387000"/>
            <a:ext cx="9251400" cy="482100"/>
          </a:xfrm>
          <a:prstGeom prst="rect">
            <a:avLst/>
          </a:prstGeom>
        </p:spPr>
        <p:txBody>
          <a:bodyPr spcFirstLastPara="1" wrap="square" lIns="457200" tIns="9125" rIns="9144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Meterpreter</a:t>
            </a:r>
            <a:endParaRPr/>
          </a:p>
        </p:txBody>
      </p:sp>
      <p:sp>
        <p:nvSpPr>
          <p:cNvPr id="2428" name="Google Shape;2428;p139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33</a:t>
            </a:fld>
            <a:endParaRPr sz="6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3" name="Google Shape;2433;p140"/>
          <p:cNvSpPr txBox="1">
            <a:spLocks noGrp="1"/>
          </p:cNvSpPr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</p:spPr>
        <p:txBody>
          <a:bodyPr spcFirstLastPara="1" wrap="square" lIns="457200" tIns="9125" rIns="10058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 Minutes</a:t>
            </a:r>
            <a:endParaRPr/>
          </a:p>
        </p:txBody>
      </p:sp>
      <p:sp>
        <p:nvSpPr>
          <p:cNvPr id="2434" name="Google Shape;2434;p140"/>
          <p:cNvSpPr txBox="1">
            <a:spLocks noGrp="1"/>
          </p:cNvSpPr>
          <p:nvPr>
            <p:ph type="title" idx="2"/>
          </p:nvPr>
        </p:nvSpPr>
        <p:spPr>
          <a:xfrm>
            <a:off x="273900" y="1042875"/>
            <a:ext cx="7992600" cy="2764200"/>
          </a:xfrm>
          <a:prstGeom prst="rect">
            <a:avLst/>
          </a:prstGeom>
        </p:spPr>
        <p:txBody>
          <a:bodyPr spcFirstLastPara="1" wrap="square" lIns="2560300" tIns="0" rIns="457200" bIns="4572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Activity: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Meterpreter Shells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In this activity, you will craft malware, establish a Meterpreter session on a target machine, and extract sensitive information. 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35" name="Google Shape;2435;p140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34</a:t>
            </a:fld>
            <a:endParaRPr sz="6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" name="Google Shape;2440;p141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35</a:t>
            </a:fld>
            <a:endParaRPr sz="6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5" name="Google Shape;2445;p142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36</a:t>
            </a:fld>
            <a:endParaRPr sz="600"/>
          </a:p>
        </p:txBody>
      </p:sp>
      <p:pic>
        <p:nvPicPr>
          <p:cNvPr id="2446" name="Google Shape;2446;p142"/>
          <p:cNvPicPr preferRelativeResize="0"/>
          <p:nvPr/>
        </p:nvPicPr>
        <p:blipFill rotWithShape="1">
          <a:blip r:embed="rId3">
            <a:alphaModFix/>
          </a:blip>
          <a:srcRect l="-21133" t="8970" r="14558" b="31306"/>
          <a:stretch/>
        </p:blipFill>
        <p:spPr>
          <a:xfrm>
            <a:off x="25" y="-24301"/>
            <a:ext cx="9144000" cy="5181451"/>
          </a:xfrm>
          <a:prstGeom prst="rect">
            <a:avLst/>
          </a:prstGeom>
          <a:noFill/>
          <a:ln>
            <a:noFill/>
          </a:ln>
        </p:spPr>
      </p:pic>
      <p:sp>
        <p:nvSpPr>
          <p:cNvPr id="2447" name="Google Shape;2447;p142"/>
          <p:cNvSpPr/>
          <p:nvPr/>
        </p:nvSpPr>
        <p:spPr>
          <a:xfrm rot="5400000">
            <a:off x="43200" y="-81151"/>
            <a:ext cx="5157300" cy="5243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8" name="Google Shape;2448;p142"/>
          <p:cNvSpPr/>
          <p:nvPr/>
        </p:nvSpPr>
        <p:spPr>
          <a:xfrm rot="5400000">
            <a:off x="43200" y="-81151"/>
            <a:ext cx="5157300" cy="5243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9" name="Google Shape;2449;p142"/>
          <p:cNvSpPr/>
          <p:nvPr/>
        </p:nvSpPr>
        <p:spPr>
          <a:xfrm rot="5400000">
            <a:off x="43200" y="-81151"/>
            <a:ext cx="5157300" cy="5243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0" name="Google Shape;2450;p142"/>
          <p:cNvSpPr txBox="1"/>
          <p:nvPr/>
        </p:nvSpPr>
        <p:spPr>
          <a:xfrm>
            <a:off x="157400" y="525275"/>
            <a:ext cx="4592100" cy="42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51" name="Google Shape;2451;p142"/>
          <p:cNvSpPr txBox="1"/>
          <p:nvPr/>
        </p:nvSpPr>
        <p:spPr>
          <a:xfrm>
            <a:off x="25" y="1054150"/>
            <a:ext cx="4323000" cy="3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Next class, we’ll</a:t>
            </a:r>
            <a:r>
              <a:rPr lang="en" sz="3000">
                <a:latin typeface="Roboto Light"/>
                <a:ea typeface="Roboto Light"/>
                <a:cs typeface="Roboto Light"/>
                <a:sym typeface="Roboto Light"/>
              </a:rPr>
              <a:t> craft custom payloads using the Metasploit tool </a:t>
            </a:r>
            <a:r>
              <a:rPr lang="en" sz="3000">
                <a:latin typeface="Inconsolata"/>
                <a:ea typeface="Inconsolata"/>
                <a:cs typeface="Inconsolata"/>
                <a:sym typeface="Inconsolata"/>
              </a:rPr>
              <a:t>msfvenom.</a:t>
            </a:r>
            <a:endParaRPr sz="3000">
              <a:solidFill>
                <a:srgbClr val="000000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6" name="Google Shape;2456;p143"/>
          <p:cNvSpPr txBox="1">
            <a:spLocks noGrp="1"/>
          </p:cNvSpPr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2457" name="Google Shape;2457;p143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37</a:t>
            </a:fld>
            <a:endParaRPr sz="6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" name="Google Shape;2069;p109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4</a:t>
            </a:fld>
            <a:endParaRPr sz="600"/>
          </a:p>
        </p:txBody>
      </p:sp>
      <p:sp>
        <p:nvSpPr>
          <p:cNvPr id="2070" name="Google Shape;2070;p10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71" name="Google Shape;2071;p109"/>
          <p:cNvPicPr preferRelativeResize="0"/>
          <p:nvPr/>
        </p:nvPicPr>
        <p:blipFill rotWithShape="1">
          <a:blip r:embed="rId3">
            <a:alphaModFix/>
          </a:blip>
          <a:srcRect t="7698" b="4016"/>
          <a:stretch/>
        </p:blipFill>
        <p:spPr>
          <a:xfrm>
            <a:off x="1820362" y="1552275"/>
            <a:ext cx="5503276" cy="3239096"/>
          </a:xfrm>
          <a:prstGeom prst="rect">
            <a:avLst/>
          </a:prstGeom>
          <a:noFill/>
          <a:ln>
            <a:noFill/>
          </a:ln>
        </p:spPr>
      </p:pic>
      <p:sp>
        <p:nvSpPr>
          <p:cNvPr id="2072" name="Google Shape;2072;p109"/>
          <p:cNvSpPr/>
          <p:nvPr/>
        </p:nvSpPr>
        <p:spPr>
          <a:xfrm>
            <a:off x="185700" y="552450"/>
            <a:ext cx="8772600" cy="226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3" name="Google Shape;2073;p109"/>
          <p:cNvSpPr txBox="1">
            <a:spLocks noGrp="1"/>
          </p:cNvSpPr>
          <p:nvPr>
            <p:ph type="title"/>
          </p:nvPr>
        </p:nvSpPr>
        <p:spPr>
          <a:xfrm>
            <a:off x="-12300" y="123825"/>
            <a:ext cx="9168600" cy="13614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After successful exploitation in which a session is established,</a:t>
            </a:r>
            <a:br>
              <a:rPr lang="en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Metasploit acts as a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/>
              <a:t>command and control (C2)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server.</a:t>
            </a: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latin typeface="Roboto Light"/>
                <a:ea typeface="Roboto Light"/>
                <a:cs typeface="Roboto Light"/>
                <a:sym typeface="Roboto Light"/>
              </a:rPr>
              <a:t>This means it is able to pass commands to exploited victim computers.</a:t>
            </a:r>
            <a:endParaRPr sz="185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8" name="Google Shape;2078;p110"/>
          <p:cNvPicPr preferRelativeResize="0"/>
          <p:nvPr/>
        </p:nvPicPr>
        <p:blipFill rotWithShape="1">
          <a:blip r:embed="rId3">
            <a:alphaModFix/>
          </a:blip>
          <a:srcRect t="9" b="9"/>
          <a:stretch/>
        </p:blipFill>
        <p:spPr>
          <a:xfrm>
            <a:off x="0" y="548"/>
            <a:ext cx="9143997" cy="5142428"/>
          </a:xfrm>
          <a:prstGeom prst="rect">
            <a:avLst/>
          </a:prstGeom>
          <a:noFill/>
          <a:ln>
            <a:noFill/>
          </a:ln>
        </p:spPr>
      </p:pic>
      <p:sp>
        <p:nvSpPr>
          <p:cNvPr id="2079" name="Google Shape;2079;p11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C2 Servers</a:t>
            </a:r>
            <a:endParaRPr/>
          </a:p>
        </p:txBody>
      </p:sp>
      <p:sp>
        <p:nvSpPr>
          <p:cNvPr id="2080" name="Google Shape;2080;p11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C2 servers are important during the post-exploitation phase of pen testing.</a:t>
            </a:r>
            <a:br>
              <a:rPr lang="en"/>
            </a:br>
            <a:r>
              <a:rPr lang="en"/>
              <a:t>This is when attackers will try to perform tasks like data exfiltration, moving data from the victim computer to the host.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1" name="Google Shape;2081;p110"/>
          <p:cNvSpPr txBox="1">
            <a:spLocks noGrp="1"/>
          </p:cNvSpPr>
          <p:nvPr>
            <p:ph type="body" idx="3"/>
          </p:nvPr>
        </p:nvSpPr>
        <p:spPr>
          <a:xfrm>
            <a:off x="175" y="1764675"/>
            <a:ext cx="9082500" cy="533700"/>
          </a:xfrm>
          <a:prstGeom prst="rect">
            <a:avLst/>
          </a:prstGeom>
        </p:spPr>
        <p:txBody>
          <a:bodyPr spcFirstLastPara="1" wrap="square" lIns="457200" tIns="0" rIns="457200" bIns="914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2082" name="Google Shape;2082;p110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5</a:t>
            </a:fld>
            <a:endParaRPr sz="600"/>
          </a:p>
        </p:txBody>
      </p:sp>
      <p:cxnSp>
        <p:nvCxnSpPr>
          <p:cNvPr id="2083" name="Google Shape;2083;p11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8" name="Google Shape;2088;p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089" name="Google Shape;2089;p111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</a:rPr>
              <a:t>6</a:t>
            </a:fld>
            <a:endParaRPr sz="600">
              <a:solidFill>
                <a:srgbClr val="FFFFFF"/>
              </a:solidFill>
            </a:endParaRPr>
          </a:p>
        </p:txBody>
      </p:sp>
      <p:sp>
        <p:nvSpPr>
          <p:cNvPr id="2090" name="Google Shape;2090;p111"/>
          <p:cNvSpPr txBox="1">
            <a:spLocks noGrp="1"/>
          </p:cNvSpPr>
          <p:nvPr>
            <p:ph type="title"/>
          </p:nvPr>
        </p:nvSpPr>
        <p:spPr>
          <a:xfrm>
            <a:off x="3600775" y="1388400"/>
            <a:ext cx="5632500" cy="28701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  <a:t>While there are a variety of</a:t>
            </a:r>
            <a:br>
              <a:rPr lang="en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  <a:t>C2 frameworks, today we’ll </a:t>
            </a:r>
            <a:endParaRPr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  <a:t>learn specifically about Metasploit </a:t>
            </a:r>
            <a:endParaRPr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2CC"/>
                </a:solidFill>
                <a:latin typeface="Roboto"/>
                <a:ea typeface="Roboto"/>
                <a:cs typeface="Roboto"/>
                <a:sym typeface="Roboto"/>
              </a:rPr>
              <a:t>and its Meterpreter modules.</a:t>
            </a:r>
            <a:endParaRPr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2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112"/>
          <p:cNvSpPr txBox="1">
            <a:spLocks noGrp="1"/>
          </p:cNvSpPr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Payloads and Shells</a:t>
            </a:r>
            <a:endParaRPr/>
          </a:p>
        </p:txBody>
      </p:sp>
      <p:sp>
        <p:nvSpPr>
          <p:cNvPr id="2096" name="Google Shape;2096;p112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7</a:t>
            </a:fld>
            <a:endParaRPr sz="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" name="Google Shape;2101;p113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8</a:t>
            </a:fld>
            <a:endParaRPr sz="600"/>
          </a:p>
        </p:txBody>
      </p:sp>
      <p:sp>
        <p:nvSpPr>
          <p:cNvPr id="2102" name="Google Shape;2102;p113"/>
          <p:cNvSpPr txBox="1"/>
          <p:nvPr/>
        </p:nvSpPr>
        <p:spPr>
          <a:xfrm>
            <a:off x="3126825" y="1600800"/>
            <a:ext cx="5349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>
                <a:latin typeface="Roboto Light"/>
                <a:ea typeface="Roboto Light"/>
                <a:cs typeface="Roboto Light"/>
                <a:sym typeface="Roboto Light"/>
              </a:rPr>
              <a:t>A </a:t>
            </a:r>
            <a:r>
              <a:rPr lang="en" sz="2500">
                <a:latin typeface="Roboto Medium"/>
                <a:ea typeface="Roboto Medium"/>
                <a:cs typeface="Roboto Medium"/>
                <a:sym typeface="Roboto Medium"/>
              </a:rPr>
              <a:t>payload</a:t>
            </a:r>
            <a:r>
              <a:rPr lang="en" sz="2500">
                <a:latin typeface="Roboto Light"/>
                <a:ea typeface="Roboto Light"/>
                <a:cs typeface="Roboto Light"/>
                <a:sym typeface="Roboto Light"/>
              </a:rPr>
              <a:t> is the shell code that</a:t>
            </a:r>
            <a:br>
              <a:rPr lang="en" sz="25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500">
                <a:latin typeface="Roboto Light"/>
                <a:ea typeface="Roboto Light"/>
                <a:cs typeface="Roboto Light"/>
                <a:sym typeface="Roboto Light"/>
              </a:rPr>
              <a:t>runs after an exploit successfully compromises a system.</a:t>
            </a:r>
            <a:endParaRPr sz="25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103" name="Google Shape;2103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5700" y="1600802"/>
            <a:ext cx="1049850" cy="153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2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" name="Google Shape;2108;p11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Payloads</a:t>
            </a:r>
            <a:endParaRPr/>
          </a:p>
        </p:txBody>
      </p:sp>
      <p:sp>
        <p:nvSpPr>
          <p:cNvPr id="2109" name="Google Shape;2109;p11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When we exploited Shellshock, the payload was automatically determined. </a:t>
            </a:r>
            <a:br>
              <a:rPr lang="en" sz="1700"/>
            </a:br>
            <a:r>
              <a:rPr lang="en" sz="1700"/>
              <a:t>But there may be times when we require a custom payload.</a:t>
            </a:r>
            <a:endParaRPr sz="1700"/>
          </a:p>
        </p:txBody>
      </p:sp>
      <p:sp>
        <p:nvSpPr>
          <p:cNvPr id="2110" name="Google Shape;2110;p114"/>
          <p:cNvSpPr txBox="1">
            <a:spLocks noGrp="1"/>
          </p:cNvSpPr>
          <p:nvPr>
            <p:ph type="body" idx="3"/>
          </p:nvPr>
        </p:nvSpPr>
        <p:spPr>
          <a:xfrm>
            <a:off x="12300" y="1529575"/>
            <a:ext cx="9144000" cy="364800"/>
          </a:xfrm>
          <a:prstGeom prst="rect">
            <a:avLst/>
          </a:prstGeom>
        </p:spPr>
        <p:txBody>
          <a:bodyPr spcFirstLastPara="1" wrap="square" lIns="457200" tIns="0" rIns="457200" bIns="914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For example, payloads may need to be customized for:</a:t>
            </a:r>
            <a:endParaRPr/>
          </a:p>
        </p:txBody>
      </p:sp>
      <p:sp>
        <p:nvSpPr>
          <p:cNvPr id="2111" name="Google Shape;2111;p114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9</a:t>
            </a:fld>
            <a:endParaRPr sz="600"/>
          </a:p>
        </p:txBody>
      </p:sp>
      <p:pic>
        <p:nvPicPr>
          <p:cNvPr id="2112" name="Google Shape;2112;p114"/>
          <p:cNvPicPr preferRelativeResize="0"/>
          <p:nvPr/>
        </p:nvPicPr>
        <p:blipFill rotWithShape="1">
          <a:blip r:embed="rId3">
            <a:alphaModFix/>
          </a:blip>
          <a:srcRect l="18084" r="18078"/>
          <a:stretch/>
        </p:blipFill>
        <p:spPr>
          <a:xfrm>
            <a:off x="5290025" y="1183050"/>
            <a:ext cx="3489050" cy="36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3" name="Google Shape;2113;p114"/>
          <p:cNvSpPr/>
          <p:nvPr/>
        </p:nvSpPr>
        <p:spPr>
          <a:xfrm>
            <a:off x="1310592" y="2006225"/>
            <a:ext cx="34845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2114;p114"/>
          <p:cNvSpPr/>
          <p:nvPr/>
        </p:nvSpPr>
        <p:spPr>
          <a:xfrm>
            <a:off x="1306000" y="2784717"/>
            <a:ext cx="3484500" cy="621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114"/>
          <p:cNvSpPr/>
          <p:nvPr/>
        </p:nvSpPr>
        <p:spPr>
          <a:xfrm>
            <a:off x="1306000" y="3551225"/>
            <a:ext cx="3484500" cy="874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6" name="Google Shape;2116;p114"/>
          <p:cNvSpPr txBox="1"/>
          <p:nvPr/>
        </p:nvSpPr>
        <p:spPr>
          <a:xfrm>
            <a:off x="1388562" y="2025400"/>
            <a:ext cx="33594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A specific OS and architecture.</a:t>
            </a:r>
            <a:r>
              <a:rPr lang="en" b="1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A 64-bit payload is very different from 32-bit.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7" name="Google Shape;2117;p114"/>
          <p:cNvSpPr txBox="1"/>
          <p:nvPr/>
        </p:nvSpPr>
        <p:spPr>
          <a:xfrm>
            <a:off x="1383313" y="2787125"/>
            <a:ext cx="32517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B9444"/>
                </a:solidFill>
                <a:latin typeface="Roboto"/>
                <a:ea typeface="Roboto"/>
                <a:cs typeface="Roboto"/>
                <a:sym typeface="Roboto"/>
              </a:rPr>
              <a:t>Size.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Some exploits can only handle a certain size payload. If a payload is too big, </a:t>
            </a:r>
            <a:br>
              <a:rPr lang="en" sz="1200"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will fail.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8" name="Google Shape;2118;p114"/>
          <p:cNvSpPr txBox="1"/>
          <p:nvPr/>
        </p:nvSpPr>
        <p:spPr>
          <a:xfrm>
            <a:off x="1388588" y="3553650"/>
            <a:ext cx="3177600" cy="8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CE171F"/>
                </a:solidFill>
                <a:latin typeface="Roboto"/>
                <a:ea typeface="Roboto"/>
                <a:cs typeface="Roboto"/>
                <a:sym typeface="Roboto"/>
              </a:rPr>
              <a:t>Functionality.</a:t>
            </a:r>
            <a:r>
              <a:rPr lang="en" sz="1200">
                <a:solidFill>
                  <a:srgbClr val="CE171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Certain types of payloads allow more functionality than others, such as Meterpreter payloads, which are used by Metasploit exploits.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119" name="Google Shape;2119;p114"/>
          <p:cNvGrpSpPr/>
          <p:nvPr/>
        </p:nvGrpSpPr>
        <p:grpSpPr>
          <a:xfrm>
            <a:off x="410650" y="2025400"/>
            <a:ext cx="776889" cy="621300"/>
            <a:chOff x="457200" y="1378813"/>
            <a:chExt cx="776889" cy="621300"/>
          </a:xfrm>
        </p:grpSpPr>
        <p:sp>
          <p:nvSpPr>
            <p:cNvPr id="2120" name="Google Shape;2120;p11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FC8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21" name="Google Shape;2121;p11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FC8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114"/>
          <p:cNvGrpSpPr/>
          <p:nvPr/>
        </p:nvGrpSpPr>
        <p:grpSpPr>
          <a:xfrm>
            <a:off x="410650" y="2801500"/>
            <a:ext cx="776889" cy="621300"/>
            <a:chOff x="457200" y="1378813"/>
            <a:chExt cx="776889" cy="621300"/>
          </a:xfrm>
        </p:grpSpPr>
        <p:sp>
          <p:nvSpPr>
            <p:cNvPr id="2123" name="Google Shape;2123;p11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B9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24" name="Google Shape;2124;p11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B9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5" name="Google Shape;2125;p114"/>
          <p:cNvGrpSpPr/>
          <p:nvPr/>
        </p:nvGrpSpPr>
        <p:grpSpPr>
          <a:xfrm>
            <a:off x="410650" y="3570425"/>
            <a:ext cx="776889" cy="621300"/>
            <a:chOff x="457200" y="1378813"/>
            <a:chExt cx="776889" cy="621300"/>
          </a:xfrm>
        </p:grpSpPr>
        <p:sp>
          <p:nvSpPr>
            <p:cNvPr id="2126" name="Google Shape;2126;p11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CE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27" name="Google Shape;2127;p11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CE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1293</Words>
  <Application>Microsoft Macintosh PowerPoint</Application>
  <PresentationFormat>On-screen Show (16:9)</PresentationFormat>
  <Paragraphs>198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Inconsolata</vt:lpstr>
      <vt:lpstr>Roboto</vt:lpstr>
      <vt:lpstr>Roboto Light</vt:lpstr>
      <vt:lpstr>Roboto Medium</vt:lpstr>
      <vt:lpstr>Roboto Thin</vt:lpstr>
      <vt:lpstr>Simple Light</vt:lpstr>
      <vt:lpstr>Simple Light</vt:lpstr>
      <vt:lpstr>Penetration Testing Day 5</vt:lpstr>
      <vt:lpstr>Class Objectives</vt:lpstr>
      <vt:lpstr>PowerPoint Presentation</vt:lpstr>
      <vt:lpstr>After successful exploitation in which a session is established, Metasploit acts as a command and control (C2) server.  This means it is able to pass commands to exploited victim computers.</vt:lpstr>
      <vt:lpstr>C2 Servers</vt:lpstr>
      <vt:lpstr>While there are a variety of C2 frameworks, today we’ll  learn specifically about Metasploit  and its Meterpreter modules.       </vt:lpstr>
      <vt:lpstr>Payloads and Shells</vt:lpstr>
      <vt:lpstr>PowerPoint Presentation</vt:lpstr>
      <vt:lpstr>Payloads</vt:lpstr>
      <vt:lpstr>Staged vs. Stageless Payloads</vt:lpstr>
      <vt:lpstr>PowerPoint Presentation</vt:lpstr>
      <vt:lpstr>Shells</vt:lpstr>
      <vt:lpstr>In bind shells, attackers  connect to victims.   In reverse shells, victims  connect to attackers. </vt:lpstr>
      <vt:lpstr>In the following demonstration, we will use Ncat to create bind and reverse shells. </vt:lpstr>
      <vt:lpstr>Bind and Reverse Shells</vt:lpstr>
      <vt:lpstr>20 Minutes</vt:lpstr>
      <vt:lpstr>PowerPoint Presentation</vt:lpstr>
      <vt:lpstr>Meterpreter</vt:lpstr>
      <vt:lpstr>PowerPoint Presentation</vt:lpstr>
      <vt:lpstr>Metasploit allows you to  exploit a target and establish  a Meterpreter connection  in a single step.</vt:lpstr>
      <vt:lpstr>Meterpreter</vt:lpstr>
      <vt:lpstr>Meterpreter</vt:lpstr>
      <vt:lpstr>Meterpreter Sessions</vt:lpstr>
      <vt:lpstr>Meterpreter Sessions</vt:lpstr>
      <vt:lpstr>Meterpreter Commands</vt:lpstr>
      <vt:lpstr>Meterpreter Commands</vt:lpstr>
      <vt:lpstr>15 Minutes</vt:lpstr>
      <vt:lpstr>PowerPoint Presentation</vt:lpstr>
      <vt:lpstr>Meterpreter Exploitation Demonstration</vt:lpstr>
      <vt:lpstr>PowerPoint Presentation</vt:lpstr>
      <vt:lpstr>Payload and Meterpreter Demo</vt:lpstr>
      <vt:lpstr>Payload and Meterpreter</vt:lpstr>
      <vt:lpstr>Meterpreter</vt:lpstr>
      <vt:lpstr>20 Minutes</vt:lpstr>
      <vt:lpstr>PowerPoint Presentation</vt:lpstr>
      <vt:lpstr>PowerPoint Presentation</vt:lpstr>
      <vt:lpstr>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Penetration Testing Day 5</dc:title>
  <cp:lastModifiedBy>Robert Bierman</cp:lastModifiedBy>
  <cp:revision>1</cp:revision>
  <dcterms:modified xsi:type="dcterms:W3CDTF">2022-04-12T05:28:56Z</dcterms:modified>
</cp:coreProperties>
</file>